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media/image28.png" ContentType="image/png"/>
  <Override PartName="/ppt/media/image100.png" ContentType="image/png"/>
  <Override PartName="/ppt/media/image1.jpeg" ContentType="image/jpeg"/>
  <Override PartName="/ppt/media/image38.png" ContentType="image/png"/>
  <Override PartName="/ppt/media/image110.png" ContentType="image/png"/>
  <Override PartName="/ppt/media/image2.jpeg" ContentType="image/jpeg"/>
  <Override PartName="/ppt/media/image8.png" ContentType="image/png"/>
  <Override PartName="/ppt/media/image74.png" ContentType="image/png"/>
  <Override PartName="/ppt/media/image71.png" ContentType="image/png"/>
  <Override PartName="/ppt/media/image5.png" ContentType="image/png"/>
  <Override PartName="/ppt/media/image3.jpeg" ContentType="image/jpeg"/>
  <Override PartName="/ppt/media/image120.png" ContentType="image/png"/>
  <Override PartName="/ppt/media/image48.png" ContentType="image/png"/>
  <Override PartName="/ppt/media/image4.jpeg" ContentType="image/jpeg"/>
  <Override PartName="/ppt/media/image130.png" ContentType="image/png"/>
  <Override PartName="/ppt/media/image58.png" ContentType="image/png"/>
  <Override PartName="/ppt/media/image6.jpeg" ContentType="image/jpeg"/>
  <Override PartName="/ppt/media/image21.png" ContentType="image/png"/>
  <Override PartName="/ppt/media/image73.png" ContentType="image/png"/>
  <Override PartName="/ppt/media/image7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jpeg" ContentType="image/jpeg"/>
  <Override PartName="/ppt/media/image44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111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121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57.png" ContentType="image/png"/>
  <Override PartName="/ppt/media/image59.png" ContentType="image/png"/>
  <Override PartName="/ppt/media/image131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140.png" ContentType="image/png"/>
  <Override PartName="/ppt/media/image69.png" ContentType="image/png"/>
  <Override PartName="/ppt/media/image70.png" ContentType="image/png"/>
  <Override PartName="/ppt/media/image72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19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8.png" ContentType="image/png"/>
  <Override PartName="/ppt/media/image129.png" ContentType="image/png"/>
  <Override PartName="/ppt/media/image132.png" ContentType="image/png"/>
  <Override PartName="/ppt/media/image133.png" ContentType="image/png"/>
  <Override PartName="/ppt/media/image134.png" ContentType="image/png"/>
  <Override PartName="/ppt/media/image135.png" ContentType="image/png"/>
  <Override PartName="/ppt/media/image136.jpeg" ContentType="image/jpeg"/>
  <Override PartName="/ppt/media/image137.jpeg" ContentType="image/jpeg"/>
  <Override PartName="/ppt/media/image138.jpeg" ContentType="image/jpeg"/>
  <Override PartName="/ppt/media/image139.jpeg" ContentType="image/jpeg"/>
  <Override PartName="/ppt/media/image141.jpeg" ContentType="image/jpeg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7FC32A1-5B48-4C53-AD06-4201707008B5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E29F61B-DF9A-4B9B-A1F3-F599768C2A48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56D9416-C77D-4388-80AA-CE369C03C913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E958F94-4458-413B-A565-022DBE2873EA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DC69EF3-63CA-4996-AD17-3EB9C9FEF31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CE6F5D2-D6E2-4E55-887E-7C2107AF95F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94F4B94-FE80-42FD-8246-8FD1143316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88C4E4C-35BC-4F37-966A-74E99BF8777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0970B91-7933-4345-83DA-1F547A2A761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B6311D1-5702-4B23-BA6F-884A82F4464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508FE07-E0BC-4335-B87C-B34A2AAD13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4A99C97-8CC6-412E-938D-E1BE285D1DCB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7E7E641-2602-4606-B66F-FC565E56E03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324BFEB-56DC-4EEC-90BA-BE09C78791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1E6F914-C54D-44E3-A546-8647BC98A3B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EBA29BE-88EA-4461-8075-3291B9705FD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BDE5DE2-5649-4E88-9461-AEDC474F2F7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041AEA-571E-404C-BF0A-3EABAC19EB27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5E3D3AB-B230-405D-A0D5-F10306922C67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591D995-B875-4BCF-BC9E-277DD7C95EBD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E1954BE-E6B9-468F-A8A4-DC7BC72DFA3B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CDFEAB8-8063-48E7-8261-01F1EEA8D374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F92BF03-7A17-430D-97D4-14BDA071B104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42FC9AF-C699-456D-8914-529F49152D71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458A9E-A771-44E8-AC89-AD7384A2CDC6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B3D8F5-140E-48E2-9445-7484F0C7D263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129B63A-79EA-412A-954D-DDF7DAA6C6A1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92D0614-F9EE-4827-AA96-162D86F3FE91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224065A-0873-411A-9EAD-A54A7582BFE1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71536A7-32F0-4827-A5C4-7064E920A25B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B2FAA76-4E75-45EF-B8C3-E7D6EB54E084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8076418-840D-4830-A7DF-EB3146377A96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7393799-C079-4631-AF5E-4EF93C1C811D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15E5160-7290-4466-8C01-7BEB0F93DDD9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4192002-178D-4B3A-B3DE-CD4EFABD0834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66FCE44-471A-48B2-AB16-E128FC837247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379025C-C7C2-4E11-AF6C-9E2353E84A68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2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 idx="3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>
              <a:defRPr b="0" lang="en-US" sz="2400" spc="-1" strike="noStrike">
                <a:latin typeface="Times New Roman"/>
              </a:defRPr>
            </a:lvl1pPr>
          </a:lstStyle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 idx="4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A8E3CF8-1B51-4E26-A95F-D288B5CF522D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E1DDBCF-9767-4118-94B5-E3A11A66720E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36.jpeg"/><Relationship Id="rId2" Type="http://schemas.openxmlformats.org/officeDocument/2006/relationships/image" Target="../media/image137.jpeg"/><Relationship Id="rId3" Type="http://schemas.openxmlformats.org/officeDocument/2006/relationships/image" Target="../media/image138.jpeg"/><Relationship Id="rId4" Type="http://schemas.openxmlformats.org/officeDocument/2006/relationships/image" Target="../media/image139.jpeg"/><Relationship Id="rId5" Type="http://schemas.openxmlformats.org/officeDocument/2006/relationships/image" Target="../media/image140.png"/><Relationship Id="rId6" Type="http://schemas.openxmlformats.org/officeDocument/2006/relationships/image" Target="../media/image141.jpeg"/><Relationship Id="rId7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20" Type="http://schemas.openxmlformats.org/officeDocument/2006/relationships/image" Target="../media/image45.png"/><Relationship Id="rId2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60;p14" descr=""/>
          <p:cNvPicPr/>
          <p:nvPr/>
        </p:nvPicPr>
        <p:blipFill>
          <a:blip r:embed="rId1"/>
          <a:srcRect l="0" t="0" r="85571" b="0"/>
        </p:blipFill>
        <p:spPr>
          <a:xfrm>
            <a:off x="7643160" y="0"/>
            <a:ext cx="1500480" cy="5142960"/>
          </a:xfrm>
          <a:prstGeom prst="rect">
            <a:avLst/>
          </a:prstGeom>
          <a:ln w="0">
            <a:noFill/>
          </a:ln>
        </p:spPr>
      </p:pic>
      <p:pic>
        <p:nvPicPr>
          <p:cNvPr id="120" name="Google Shape;61;p14" descr=""/>
          <p:cNvPicPr/>
          <p:nvPr/>
        </p:nvPicPr>
        <p:blipFill>
          <a:blip r:embed="rId2"/>
          <a:srcRect l="8554" t="0" r="76238" b="0"/>
        </p:blipFill>
        <p:spPr>
          <a:xfrm>
            <a:off x="5795640" y="0"/>
            <a:ext cx="1847160" cy="5143320"/>
          </a:xfrm>
          <a:prstGeom prst="rect">
            <a:avLst/>
          </a:prstGeom>
          <a:ln w="0">
            <a:noFill/>
          </a:ln>
        </p:spPr>
      </p:pic>
      <p:pic>
        <p:nvPicPr>
          <p:cNvPr id="121" name="Google Shape;62;p14" descr=""/>
          <p:cNvPicPr/>
          <p:nvPr/>
        </p:nvPicPr>
        <p:blipFill>
          <a:blip r:embed="rId3"/>
          <a:srcRect l="29388" t="0" r="33456" b="0"/>
        </p:blipFill>
        <p:spPr>
          <a:xfrm>
            <a:off x="3694680" y="0"/>
            <a:ext cx="2100600" cy="5143320"/>
          </a:xfrm>
          <a:prstGeom prst="rect">
            <a:avLst/>
          </a:prstGeom>
          <a:ln w="0">
            <a:noFill/>
          </a:ln>
        </p:spPr>
      </p:pic>
      <p:pic>
        <p:nvPicPr>
          <p:cNvPr id="122" name="Google Shape;63;p14" descr=""/>
          <p:cNvPicPr/>
          <p:nvPr/>
        </p:nvPicPr>
        <p:blipFill>
          <a:blip r:embed="rId4"/>
          <a:srcRect l="0" t="0" r="70700" b="0"/>
        </p:blipFill>
        <p:spPr>
          <a:xfrm>
            <a:off x="1847520" y="0"/>
            <a:ext cx="1847160" cy="5142960"/>
          </a:xfrm>
          <a:prstGeom prst="rect">
            <a:avLst/>
          </a:prstGeom>
          <a:ln w="0">
            <a:noFill/>
          </a:ln>
        </p:spPr>
      </p:pic>
      <p:sp>
        <p:nvSpPr>
          <p:cNvPr id="123" name="Google Shape;64;p14"/>
          <p:cNvSpPr/>
          <p:nvPr/>
        </p:nvSpPr>
        <p:spPr>
          <a:xfrm>
            <a:off x="4190040" y="184680"/>
            <a:ext cx="367560" cy="33840"/>
          </a:xfrm>
          <a:prstGeom prst="rect">
            <a:avLst/>
          </a:prstGeom>
          <a:solidFill>
            <a:srgbClr val="bbe6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4" name="Google Shape;65;p14" descr=""/>
          <p:cNvPicPr/>
          <p:nvPr/>
        </p:nvPicPr>
        <p:blipFill>
          <a:blip r:embed="rId5"/>
        </p:blipFill>
        <p:spPr>
          <a:xfrm>
            <a:off x="382680" y="738720"/>
            <a:ext cx="609120" cy="60912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66;p14" descr=""/>
          <p:cNvPicPr/>
          <p:nvPr/>
        </p:nvPicPr>
        <p:blipFill>
          <a:blip r:embed="rId6"/>
          <a:srcRect l="8554" t="0" r="76238" b="0"/>
        </p:blipFill>
        <p:spPr>
          <a:xfrm>
            <a:off x="0" y="0"/>
            <a:ext cx="1847160" cy="5143320"/>
          </a:xfrm>
          <a:prstGeom prst="rect">
            <a:avLst/>
          </a:prstGeom>
          <a:ln w="0">
            <a:noFill/>
          </a:ln>
        </p:spPr>
      </p:pic>
      <p:sp>
        <p:nvSpPr>
          <p:cNvPr id="126" name="Google Shape;67;p14"/>
          <p:cNvSpPr/>
          <p:nvPr/>
        </p:nvSpPr>
        <p:spPr>
          <a:xfrm>
            <a:off x="360" y="0"/>
            <a:ext cx="9302400" cy="5143320"/>
          </a:xfrm>
          <a:prstGeom prst="rect">
            <a:avLst/>
          </a:prstGeom>
          <a:solidFill>
            <a:srgbClr val="040f16">
              <a:alpha val="7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7" name="Google Shape;68;p14"/>
          <p:cNvGrpSpPr/>
          <p:nvPr/>
        </p:nvGrpSpPr>
        <p:grpSpPr>
          <a:xfrm>
            <a:off x="685800" y="4343040"/>
            <a:ext cx="3114720" cy="228960"/>
            <a:chOff x="685800" y="4343040"/>
            <a:chExt cx="3114720" cy="228960"/>
          </a:xfrm>
        </p:grpSpPr>
        <p:sp>
          <p:nvSpPr>
            <p:cNvPr id="128" name="Google Shape;69;p14"/>
            <p:cNvSpPr/>
            <p:nvPr/>
          </p:nvSpPr>
          <p:spPr>
            <a:xfrm>
              <a:off x="685800" y="4353480"/>
              <a:ext cx="3114720" cy="218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r>
                <a:rPr b="1" lang="en-US" sz="1600" spc="-1" strike="noStrike">
                  <a:solidFill>
                    <a:srgbClr val="fbfbff"/>
                  </a:solidFill>
                  <a:latin typeface="Amazon Ember Cd RC"/>
                </a:rPr>
                <a:t>DCC Project Group 6</a:t>
              </a:r>
              <a:endParaRPr b="1" lang="en-US" sz="1600" spc="-1" strike="noStrike">
                <a:solidFill>
                  <a:srgbClr val="fbfbff"/>
                </a:solidFill>
                <a:latin typeface="Amazon Ember Cd RC"/>
              </a:endParaRPr>
            </a:p>
          </p:txBody>
        </p:sp>
        <p:sp>
          <p:nvSpPr>
            <p:cNvPr id="129" name="Google Shape;70;p14"/>
            <p:cNvSpPr/>
            <p:nvPr/>
          </p:nvSpPr>
          <p:spPr>
            <a:xfrm>
              <a:off x="685800" y="4343040"/>
              <a:ext cx="3114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0" name="Google Shape;72;p14"/>
          <p:cNvSpPr/>
          <p:nvPr/>
        </p:nvSpPr>
        <p:spPr>
          <a:xfrm rot="6000">
            <a:off x="721080" y="2946960"/>
            <a:ext cx="567900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fbfbff"/>
                </a:solidFill>
                <a:latin typeface="Amazon Ember Cd RC"/>
                <a:ea typeface="Montserrat"/>
              </a:rPr>
              <a:t>Android Aplication for Controlling IR Controlled Devices</a:t>
            </a:r>
            <a:endParaRPr b="0" lang="en-US" sz="2000" spc="-1" strike="noStrike">
              <a:solidFill>
                <a:srgbClr val="fbfbff"/>
              </a:solidFill>
              <a:latin typeface="Amazon Ember Cd RC"/>
            </a:endParaRPr>
          </a:p>
        </p:txBody>
      </p:sp>
      <p:pic>
        <p:nvPicPr>
          <p:cNvPr id="131" name="Google Shape;73;p14" descr=""/>
          <p:cNvPicPr/>
          <p:nvPr/>
        </p:nvPicPr>
        <p:blipFill>
          <a:blip r:embed="rId7"/>
        </p:blipFill>
        <p:spPr>
          <a:xfrm>
            <a:off x="685440" y="3885840"/>
            <a:ext cx="304920" cy="304920"/>
          </a:xfrm>
          <a:prstGeom prst="rect">
            <a:avLst/>
          </a:prstGeom>
          <a:ln w="0">
            <a:noFill/>
          </a:ln>
        </p:spPr>
      </p:pic>
      <p:sp>
        <p:nvSpPr>
          <p:cNvPr id="132" name="Google Shape;71;p14"/>
          <p:cNvSpPr/>
          <p:nvPr/>
        </p:nvSpPr>
        <p:spPr>
          <a:xfrm>
            <a:off x="1462680" y="1600200"/>
            <a:ext cx="6340320" cy="12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r>
              <a:rPr b="0" lang="en-US" sz="9600" spc="-1" strike="noStrike">
                <a:solidFill>
                  <a:srgbClr val="01baef"/>
                </a:solidFill>
                <a:latin typeface="Staatliches"/>
              </a:rPr>
              <a:t>INFRA</a:t>
            </a:r>
            <a:r>
              <a:rPr b="0" lang="en-US" sz="9600" spc="-1" strike="noStrike">
                <a:solidFill>
                  <a:srgbClr val="fbfbff"/>
                </a:solidFill>
                <a:latin typeface="Staatliches"/>
              </a:rPr>
              <a:t>MOTE</a:t>
            </a:r>
            <a:endParaRPr b="0" lang="en-US" sz="9600" spc="-1" strike="noStrike">
              <a:solidFill>
                <a:srgbClr val="fbfbff"/>
              </a:solidFill>
              <a:latin typeface="Staatliches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8"/>
        </p:blipFill>
        <p:spPr>
          <a:xfrm>
            <a:off x="649800" y="1907280"/>
            <a:ext cx="686880" cy="905760"/>
          </a:xfrm>
          <a:prstGeom prst="rect">
            <a:avLst/>
          </a:prstGeom>
          <a:ln w="18360">
            <a:noFill/>
          </a:ln>
        </p:spPr>
      </p:pic>
      <p:pic>
        <p:nvPicPr>
          <p:cNvPr id="134" name="" descr=""/>
          <p:cNvPicPr/>
          <p:nvPr/>
        </p:nvPicPr>
        <p:blipFill>
          <a:blip r:embed="rId9"/>
        </p:blipFill>
        <p:spPr>
          <a:xfrm>
            <a:off x="6629400" y="4061880"/>
            <a:ext cx="1600200" cy="2110320"/>
          </a:xfrm>
          <a:prstGeom prst="rect">
            <a:avLst/>
          </a:prstGeom>
          <a:ln w="18360">
            <a:noFill/>
          </a:ln>
        </p:spPr>
      </p:pic>
      <p:pic>
        <p:nvPicPr>
          <p:cNvPr id="135" name="" descr=""/>
          <p:cNvPicPr/>
          <p:nvPr/>
        </p:nvPicPr>
        <p:blipFill>
          <a:blip r:embed="rId10"/>
        </p:blipFill>
        <p:spPr>
          <a:xfrm rot="11613600">
            <a:off x="685800" y="-966960"/>
            <a:ext cx="1600200" cy="2110320"/>
          </a:xfrm>
          <a:prstGeom prst="rect">
            <a:avLst/>
          </a:prstGeom>
          <a:ln w="18360">
            <a:noFill/>
          </a:ln>
        </p:spPr>
      </p:pic>
      <p:pic>
        <p:nvPicPr>
          <p:cNvPr id="136" name="" descr=""/>
          <p:cNvPicPr/>
          <p:nvPr/>
        </p:nvPicPr>
        <p:blipFill>
          <a:blip r:embed="rId11"/>
        </p:blipFill>
        <p:spPr>
          <a:xfrm rot="12904800">
            <a:off x="7776360" y="-645840"/>
            <a:ext cx="1600200" cy="2110320"/>
          </a:xfrm>
          <a:prstGeom prst="rect">
            <a:avLst/>
          </a:prstGeom>
          <a:ln w="18360">
            <a:noFill/>
          </a:ln>
        </p:spPr>
      </p:pic>
      <p:pic>
        <p:nvPicPr>
          <p:cNvPr id="137" name="Google Shape;75;p 2" descr=""/>
          <p:cNvPicPr/>
          <p:nvPr/>
        </p:nvPicPr>
        <p:blipFill>
          <a:blip r:embed="rId12"/>
        </p:blipFill>
        <p:spPr>
          <a:xfrm>
            <a:off x="1559520" y="3894840"/>
            <a:ext cx="287640" cy="287280"/>
          </a:xfrm>
          <a:prstGeom prst="rect">
            <a:avLst/>
          </a:prstGeom>
          <a:ln w="0">
            <a:noFill/>
          </a:ln>
        </p:spPr>
      </p:pic>
      <p:pic>
        <p:nvPicPr>
          <p:cNvPr id="138" name="Google Shape;74;p 1" descr=""/>
          <p:cNvPicPr/>
          <p:nvPr/>
        </p:nvPicPr>
        <p:blipFill>
          <a:blip r:embed="rId13"/>
        </p:blipFill>
        <p:spPr>
          <a:xfrm>
            <a:off x="1111680" y="3879360"/>
            <a:ext cx="318240" cy="31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14:vortex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nodeType="with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" dur="8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" dur="8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8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8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96;p 16"/>
          <p:cNvSpPr/>
          <p:nvPr/>
        </p:nvSpPr>
        <p:spPr>
          <a:xfrm flipH="1" rot="16200000">
            <a:off x="-515160" y="560160"/>
            <a:ext cx="1112760" cy="3420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Google Shape;97;p 16"/>
          <p:cNvSpPr/>
          <p:nvPr/>
        </p:nvSpPr>
        <p:spPr>
          <a:xfrm flipH="1" rot="16200000">
            <a:off x="-1339560" y="2548800"/>
            <a:ext cx="2756520" cy="45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Google Shape;98;p 16"/>
          <p:cNvSpPr/>
          <p:nvPr/>
        </p:nvSpPr>
        <p:spPr>
          <a:xfrm flipH="1" rot="16200000">
            <a:off x="-515160" y="4549320"/>
            <a:ext cx="1112760" cy="3420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Google Shape;83;p 17"/>
          <p:cNvSpPr/>
          <p:nvPr/>
        </p:nvSpPr>
        <p:spPr>
          <a:xfrm flipH="1" rot="16200000">
            <a:off x="-894600" y="2048400"/>
            <a:ext cx="1783080" cy="7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Google Shape;84;p 17"/>
          <p:cNvSpPr/>
          <p:nvPr/>
        </p:nvSpPr>
        <p:spPr>
          <a:xfrm flipH="1" rot="16200000">
            <a:off x="-515160" y="4549320"/>
            <a:ext cx="1112760" cy="3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14" name=""/>
          <p:cNvGrpSpPr/>
          <p:nvPr/>
        </p:nvGrpSpPr>
        <p:grpSpPr>
          <a:xfrm>
            <a:off x="457200" y="1341720"/>
            <a:ext cx="2743200" cy="2460600"/>
            <a:chOff x="457200" y="1341720"/>
            <a:chExt cx="2743200" cy="2460600"/>
          </a:xfrm>
        </p:grpSpPr>
        <p:sp>
          <p:nvSpPr>
            <p:cNvPr id="315" name=""/>
            <p:cNvSpPr txBox="1"/>
            <p:nvPr/>
          </p:nvSpPr>
          <p:spPr>
            <a:xfrm>
              <a:off x="457200" y="3527640"/>
              <a:ext cx="1115640" cy="274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r>
                <a:rPr b="1" lang="en-US" sz="1400" spc="-1" strike="noStrike">
                  <a:solidFill>
                    <a:srgbClr val="040f16"/>
                  </a:solidFill>
                  <a:latin typeface="Amazon Ember Cd RC"/>
                </a:rPr>
                <a:t>Slide </a:t>
              </a:r>
              <a:fld id="{F9109384-3812-4C42-BEA4-8C4A717DB2E7}" type="slidenum">
                <a:rPr b="1" lang="en-US" sz="1400" spc="-1" strike="noStrike">
                  <a:solidFill>
                    <a:srgbClr val="040f16"/>
                  </a:solidFill>
                  <a:latin typeface="Amazon Ember Cd RC"/>
                </a:rPr>
                <a:t>&lt;number&gt;</a:t>
              </a:fld>
              <a:r>
                <a:rPr b="1" lang="en-US" sz="1400" spc="-1" strike="noStrike">
                  <a:solidFill>
                    <a:srgbClr val="040f16"/>
                  </a:solidFill>
                  <a:latin typeface="Amazon Ember Cd RC"/>
                </a:rPr>
                <a:t> of </a:t>
              </a:r>
              <a:fld id="{F31519BD-437D-4EE3-A60F-2C069B8A3692}" type="slidecount">
                <a:rPr b="1" lang="en-US" sz="1400" spc="-1" strike="noStrike">
                  <a:solidFill>
                    <a:srgbClr val="040f16"/>
                  </a:solidFill>
                  <a:latin typeface="Amazon Ember Cd RC"/>
                </a:rPr>
                <a:t>26</a:t>
              </a:fld>
              <a:endParaRPr b="1" lang="en-US" sz="1400" spc="-1" strike="noStrike">
                <a:solidFill>
                  <a:srgbClr val="040f16"/>
                </a:solidFill>
                <a:latin typeface="Amazon Ember Cd RC"/>
              </a:endParaRPr>
            </a:p>
          </p:txBody>
        </p:sp>
        <p:sp>
          <p:nvSpPr>
            <p:cNvPr id="316" name=""/>
            <p:cNvSpPr txBox="1"/>
            <p:nvPr/>
          </p:nvSpPr>
          <p:spPr>
            <a:xfrm>
              <a:off x="457200" y="3203640"/>
              <a:ext cx="2743200" cy="274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r>
                <a:rPr b="1" lang="en-US" sz="1400" spc="-1" strike="noStrike">
                  <a:solidFill>
                    <a:srgbClr val="01baef"/>
                  </a:solidFill>
                  <a:latin typeface="Amazon Ember Cd RC"/>
                </a:rPr>
                <a:t>Inframote by DCC Project Group 6</a:t>
              </a:r>
              <a:endParaRPr b="1" lang="en-US" sz="1400" spc="-1" strike="noStrike">
                <a:solidFill>
                  <a:srgbClr val="040f16"/>
                </a:solidFill>
                <a:latin typeface="Amazon Ember Cd RC"/>
              </a:endParaRPr>
            </a:p>
          </p:txBody>
        </p:sp>
        <p:grpSp>
          <p:nvGrpSpPr>
            <p:cNvPr id="317" name=""/>
            <p:cNvGrpSpPr/>
            <p:nvPr/>
          </p:nvGrpSpPr>
          <p:grpSpPr>
            <a:xfrm>
              <a:off x="457200" y="1341720"/>
              <a:ext cx="2297520" cy="1020240"/>
              <a:chOff x="457200" y="1341720"/>
              <a:chExt cx="2297520" cy="1020240"/>
            </a:xfrm>
          </p:grpSpPr>
          <p:sp>
            <p:nvSpPr>
              <p:cNvPr id="318" name=""/>
              <p:cNvSpPr txBox="1"/>
              <p:nvPr/>
            </p:nvSpPr>
            <p:spPr>
              <a:xfrm>
                <a:off x="457200" y="1341720"/>
                <a:ext cx="2297520" cy="46188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rIns="0" tIns="0" bIns="0" anchor="t">
                <a:noAutofit/>
              </a:bodyPr>
              <a:p>
                <a:fld id="{569DCB71-2316-47C0-AD42-4606438C5595}" type="slidename">
                  <a:rPr b="1" lang="en-US" sz="2600" spc="-1" strike="noStrike">
                    <a:solidFill>
                      <a:srgbClr val="0b4f6c"/>
                    </a:solidFill>
                    <a:latin typeface="Amazon Ember Display Heavy"/>
                  </a:rPr>
                  <a:t>&lt;slide-name&gt;</a:t>
                </a:fld>
                <a:endParaRPr b="1" lang="en-US" sz="2600" spc="-1" strike="noStrike">
                  <a:solidFill>
                    <a:srgbClr val="0b4f6c"/>
                  </a:solidFill>
                  <a:latin typeface="Amazon Ember Display Heavy"/>
                </a:endParaRPr>
              </a:p>
            </p:txBody>
          </p:sp>
          <p:sp>
            <p:nvSpPr>
              <p:cNvPr id="319" name=""/>
              <p:cNvSpPr txBox="1"/>
              <p:nvPr/>
            </p:nvSpPr>
            <p:spPr>
              <a:xfrm>
                <a:off x="498240" y="1812960"/>
                <a:ext cx="2138760" cy="54900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rIns="0" tIns="0" bIns="0" anchor="t">
                <a:noAutofit/>
              </a:bodyPr>
              <a:p>
                <a:r>
                  <a:rPr b="1" lang="en-US" sz="1800" spc="-1" strike="noStrike">
                    <a:solidFill>
                      <a:srgbClr val="808080"/>
                    </a:solidFill>
                    <a:latin typeface="Amazon Ember Display Heavy"/>
                  </a:rPr>
                  <a:t>Entity Relationship</a:t>
                </a:r>
                <a:endParaRPr b="1" lang="en-US" sz="1800" spc="-1" strike="noStrike">
                  <a:solidFill>
                    <a:srgbClr val="808080"/>
                  </a:solidFill>
                  <a:latin typeface="Amazon Ember Display Heavy"/>
                </a:endParaRPr>
              </a:p>
              <a:p>
                <a:r>
                  <a:rPr b="1" lang="en-US" sz="1800" spc="-1" strike="noStrike">
                    <a:solidFill>
                      <a:srgbClr val="808080"/>
                    </a:solidFill>
                    <a:latin typeface="Amazon Ember Display Heavy"/>
                  </a:rPr>
                  <a:t>Diagram</a:t>
                </a:r>
                <a:endParaRPr b="1" lang="en-US" sz="1800" spc="-1" strike="noStrike">
                  <a:solidFill>
                    <a:srgbClr val="808080"/>
                  </a:solidFill>
                  <a:latin typeface="Amazon Ember Display Heavy"/>
                </a:endParaRPr>
              </a:p>
            </p:txBody>
          </p:sp>
        </p:grpSp>
      </p:grpSp>
      <p:pic>
        <p:nvPicPr>
          <p:cNvPr id="320" name="" descr=""/>
          <p:cNvPicPr/>
          <p:nvPr/>
        </p:nvPicPr>
        <p:blipFill>
          <a:blip r:embed="rId1"/>
        </p:blipFill>
        <p:spPr>
          <a:xfrm>
            <a:off x="3992760" y="85680"/>
            <a:ext cx="4460040" cy="4972680"/>
          </a:xfrm>
          <a:prstGeom prst="rect">
            <a:avLst/>
          </a:prstGeom>
          <a:ln w="18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96;p 17"/>
          <p:cNvSpPr/>
          <p:nvPr/>
        </p:nvSpPr>
        <p:spPr>
          <a:xfrm flipH="1" rot="16200000">
            <a:off x="-515160" y="560160"/>
            <a:ext cx="1112760" cy="3420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Google Shape;97;p 17"/>
          <p:cNvSpPr/>
          <p:nvPr/>
        </p:nvSpPr>
        <p:spPr>
          <a:xfrm flipH="1" rot="16200000">
            <a:off x="-1339560" y="2548800"/>
            <a:ext cx="2756520" cy="45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Google Shape;98;p 17"/>
          <p:cNvSpPr/>
          <p:nvPr/>
        </p:nvSpPr>
        <p:spPr>
          <a:xfrm flipH="1" rot="16200000">
            <a:off x="-515160" y="4549320"/>
            <a:ext cx="1112760" cy="3420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Google Shape;83;p 18"/>
          <p:cNvSpPr/>
          <p:nvPr/>
        </p:nvSpPr>
        <p:spPr>
          <a:xfrm flipH="1" rot="16200000">
            <a:off x="-894600" y="2048400"/>
            <a:ext cx="1783080" cy="7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Google Shape;84;p 18"/>
          <p:cNvSpPr/>
          <p:nvPr/>
        </p:nvSpPr>
        <p:spPr>
          <a:xfrm flipH="1" rot="16200000">
            <a:off x="-515160" y="4549320"/>
            <a:ext cx="1112760" cy="3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"/>
          <p:cNvSpPr txBox="1"/>
          <p:nvPr/>
        </p:nvSpPr>
        <p:spPr>
          <a:xfrm>
            <a:off x="457200" y="3527640"/>
            <a:ext cx="1115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Slide </a:t>
            </a:r>
            <a:fld id="{BD42B6CD-D39D-4ABD-BC9F-9891A72A1ADB}" type="slidenum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&lt;number&gt;</a:t>
            </a:fld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 of </a:t>
            </a:r>
            <a:fld id="{C5BF2100-F068-48BC-8D4C-729A7E7622CD}" type="slidecount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26</a:t>
            </a:fld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327" name=""/>
          <p:cNvSpPr txBox="1"/>
          <p:nvPr/>
        </p:nvSpPr>
        <p:spPr>
          <a:xfrm>
            <a:off x="457200" y="3203640"/>
            <a:ext cx="2743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1400" spc="-1" strike="noStrike">
                <a:solidFill>
                  <a:srgbClr val="01baef"/>
                </a:solidFill>
                <a:latin typeface="Amazon Ember Cd RC"/>
              </a:rPr>
              <a:t>Inframote by DCC Project Group 6</a:t>
            </a:r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328" name=""/>
          <p:cNvSpPr txBox="1"/>
          <p:nvPr/>
        </p:nvSpPr>
        <p:spPr>
          <a:xfrm>
            <a:off x="469440" y="1341720"/>
            <a:ext cx="2806560" cy="46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fld id="{10E683F8-7C3D-4C45-983C-73D8F6730F84}" type="slidename">
              <a:rPr b="1" lang="en-US" sz="2600" spc="-1" strike="noStrike">
                <a:solidFill>
                  <a:srgbClr val="0b4f6c"/>
                </a:solidFill>
                <a:latin typeface="Amazon Ember Display Heavy"/>
              </a:rPr>
              <a:t>&lt;slide-name&gt;</a:t>
            </a:fld>
            <a:endParaRPr b="1" lang="en-US" sz="2600" spc="-1" strike="noStrike">
              <a:solidFill>
                <a:srgbClr val="0b4f6c"/>
              </a:solidFill>
              <a:latin typeface="Amazon Ember Display Heavy"/>
            </a:endParaRPr>
          </a:p>
        </p:txBody>
      </p:sp>
      <p:sp>
        <p:nvSpPr>
          <p:cNvPr id="329" name=""/>
          <p:cNvSpPr txBox="1"/>
          <p:nvPr/>
        </p:nvSpPr>
        <p:spPr>
          <a:xfrm>
            <a:off x="498240" y="1803600"/>
            <a:ext cx="228600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1" lang="en-US" sz="1800" spc="-1" strike="noStrike">
                <a:solidFill>
                  <a:srgbClr val="808080"/>
                </a:solidFill>
                <a:latin typeface="Amazon Ember Display Heavy"/>
              </a:rPr>
              <a:t>Cloud Architecture Diagram </a:t>
            </a:r>
            <a:r>
              <a:rPr b="1" lang="en-US" sz="1800" spc="-1" strike="noStrike">
                <a:solidFill>
                  <a:srgbClr val="040f16"/>
                </a:solidFill>
                <a:latin typeface="Amazon Ember Display Heavy"/>
              </a:rPr>
              <a:t>(Production Server)</a:t>
            </a:r>
            <a:endParaRPr b="1" lang="en-US" sz="1800" spc="-1" strike="noStrike">
              <a:solidFill>
                <a:srgbClr val="808080"/>
              </a:solidFill>
              <a:latin typeface="Amazon Ember Display Heavy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1"/>
        </p:blipFill>
        <p:spPr>
          <a:xfrm>
            <a:off x="3280680" y="636120"/>
            <a:ext cx="5417280" cy="3222720"/>
          </a:xfrm>
          <a:prstGeom prst="rect">
            <a:avLst/>
          </a:prstGeom>
          <a:ln w="18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96;p 22"/>
          <p:cNvSpPr/>
          <p:nvPr/>
        </p:nvSpPr>
        <p:spPr>
          <a:xfrm flipH="1" rot="16200000">
            <a:off x="-515160" y="560160"/>
            <a:ext cx="1112760" cy="3420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Google Shape;97;p 22"/>
          <p:cNvSpPr/>
          <p:nvPr/>
        </p:nvSpPr>
        <p:spPr>
          <a:xfrm flipH="1" rot="16200000">
            <a:off x="-1339560" y="2548800"/>
            <a:ext cx="2756520" cy="45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Google Shape;98;p 22"/>
          <p:cNvSpPr/>
          <p:nvPr/>
        </p:nvSpPr>
        <p:spPr>
          <a:xfrm flipH="1" rot="16200000">
            <a:off x="-515160" y="4549320"/>
            <a:ext cx="1112760" cy="3420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Google Shape;83;p 23"/>
          <p:cNvSpPr/>
          <p:nvPr/>
        </p:nvSpPr>
        <p:spPr>
          <a:xfrm flipH="1" rot="16200000">
            <a:off x="-894600" y="2048400"/>
            <a:ext cx="1783080" cy="7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Google Shape;84;p 23"/>
          <p:cNvSpPr/>
          <p:nvPr/>
        </p:nvSpPr>
        <p:spPr>
          <a:xfrm flipH="1" rot="16200000">
            <a:off x="-515160" y="4549320"/>
            <a:ext cx="1112760" cy="3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36" name=""/>
          <p:cNvGrpSpPr/>
          <p:nvPr/>
        </p:nvGrpSpPr>
        <p:grpSpPr>
          <a:xfrm>
            <a:off x="457200" y="1341720"/>
            <a:ext cx="2743200" cy="2460600"/>
            <a:chOff x="457200" y="1341720"/>
            <a:chExt cx="2743200" cy="2460600"/>
          </a:xfrm>
        </p:grpSpPr>
        <p:sp>
          <p:nvSpPr>
            <p:cNvPr id="337" name=""/>
            <p:cNvSpPr txBox="1"/>
            <p:nvPr/>
          </p:nvSpPr>
          <p:spPr>
            <a:xfrm>
              <a:off x="457200" y="3527640"/>
              <a:ext cx="1115640" cy="274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r>
                <a:rPr b="1" lang="en-US" sz="1400" spc="-1" strike="noStrike">
                  <a:solidFill>
                    <a:srgbClr val="040f16"/>
                  </a:solidFill>
                  <a:latin typeface="Amazon Ember Cd RC"/>
                </a:rPr>
                <a:t>Slide </a:t>
              </a:r>
              <a:fld id="{8844C5DB-20D4-4B77-8C41-9B2DCC8794C0}" type="slidenum">
                <a:rPr b="1" lang="en-US" sz="1400" spc="-1" strike="noStrike">
                  <a:solidFill>
                    <a:srgbClr val="040f16"/>
                  </a:solidFill>
                  <a:latin typeface="Amazon Ember Cd RC"/>
                </a:rPr>
                <a:t>&lt;number&gt;</a:t>
              </a:fld>
              <a:r>
                <a:rPr b="1" lang="en-US" sz="1400" spc="-1" strike="noStrike">
                  <a:solidFill>
                    <a:srgbClr val="040f16"/>
                  </a:solidFill>
                  <a:latin typeface="Amazon Ember Cd RC"/>
                </a:rPr>
                <a:t> of </a:t>
              </a:r>
              <a:fld id="{C201D94E-B4B0-4B66-8BAD-FBF4DDF9DEA6}" type="slidecount">
                <a:rPr b="1" lang="en-US" sz="1400" spc="-1" strike="noStrike">
                  <a:solidFill>
                    <a:srgbClr val="040f16"/>
                  </a:solidFill>
                  <a:latin typeface="Amazon Ember Cd RC"/>
                </a:rPr>
                <a:t>26</a:t>
              </a:fld>
              <a:endParaRPr b="1" lang="en-US" sz="1400" spc="-1" strike="noStrike">
                <a:solidFill>
                  <a:srgbClr val="040f16"/>
                </a:solidFill>
                <a:latin typeface="Amazon Ember Cd RC"/>
              </a:endParaRPr>
            </a:p>
          </p:txBody>
        </p:sp>
        <p:sp>
          <p:nvSpPr>
            <p:cNvPr id="338" name=""/>
            <p:cNvSpPr txBox="1"/>
            <p:nvPr/>
          </p:nvSpPr>
          <p:spPr>
            <a:xfrm>
              <a:off x="457200" y="3203640"/>
              <a:ext cx="2743200" cy="274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r>
                <a:rPr b="1" lang="en-US" sz="1400" spc="-1" strike="noStrike">
                  <a:solidFill>
                    <a:srgbClr val="01baef"/>
                  </a:solidFill>
                  <a:latin typeface="Amazon Ember Cd RC"/>
                </a:rPr>
                <a:t>Inframote by DCC Project Group 6</a:t>
              </a:r>
              <a:endParaRPr b="1" lang="en-US" sz="1400" spc="-1" strike="noStrike">
                <a:solidFill>
                  <a:srgbClr val="040f16"/>
                </a:solidFill>
                <a:latin typeface="Amazon Ember Cd RC"/>
              </a:endParaRPr>
            </a:p>
          </p:txBody>
        </p:sp>
        <p:grpSp>
          <p:nvGrpSpPr>
            <p:cNvPr id="339" name=""/>
            <p:cNvGrpSpPr/>
            <p:nvPr/>
          </p:nvGrpSpPr>
          <p:grpSpPr>
            <a:xfrm>
              <a:off x="457200" y="1341720"/>
              <a:ext cx="2297520" cy="1020240"/>
              <a:chOff x="457200" y="1341720"/>
              <a:chExt cx="2297520" cy="1020240"/>
            </a:xfrm>
          </p:grpSpPr>
          <p:sp>
            <p:nvSpPr>
              <p:cNvPr id="340" name=""/>
              <p:cNvSpPr txBox="1"/>
              <p:nvPr/>
            </p:nvSpPr>
            <p:spPr>
              <a:xfrm>
                <a:off x="457200" y="1341720"/>
                <a:ext cx="2297520" cy="46188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rIns="0" tIns="0" bIns="0" anchor="t">
                <a:noAutofit/>
              </a:bodyPr>
              <a:p>
                <a:fld id="{1AD9106E-930D-4194-857A-0E92043CA2EC}" type="slidename">
                  <a:rPr b="1" lang="en-US" sz="2600" spc="-1" strike="noStrike">
                    <a:solidFill>
                      <a:srgbClr val="0b4f6c"/>
                    </a:solidFill>
                    <a:latin typeface="Amazon Ember Display Heavy"/>
                  </a:rPr>
                  <a:t>&lt;slide-name&gt;</a:t>
                </a:fld>
                <a:endParaRPr b="1" lang="en-US" sz="2600" spc="-1" strike="noStrike">
                  <a:solidFill>
                    <a:srgbClr val="0b4f6c"/>
                  </a:solidFill>
                  <a:latin typeface="Amazon Ember Display Heavy"/>
                </a:endParaRPr>
              </a:p>
            </p:txBody>
          </p:sp>
          <p:sp>
            <p:nvSpPr>
              <p:cNvPr id="341" name=""/>
              <p:cNvSpPr txBox="1"/>
              <p:nvPr/>
            </p:nvSpPr>
            <p:spPr>
              <a:xfrm>
                <a:off x="498240" y="1812960"/>
                <a:ext cx="2138760" cy="54900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rIns="0" tIns="0" bIns="0" anchor="t">
                <a:noAutofit/>
              </a:bodyPr>
              <a:p>
                <a:r>
                  <a:rPr b="1" lang="en-US" sz="1800" spc="-1" strike="noStrike">
                    <a:solidFill>
                      <a:srgbClr val="808080"/>
                    </a:solidFill>
                    <a:latin typeface="Amazon Ember Display Heavy"/>
                  </a:rPr>
                  <a:t>Data flow Diagram</a:t>
                </a:r>
                <a:endParaRPr b="1" lang="en-US" sz="1800" spc="-1" strike="noStrike">
                  <a:solidFill>
                    <a:srgbClr val="808080"/>
                  </a:solidFill>
                  <a:latin typeface="Amazon Ember Display Heavy"/>
                </a:endParaRPr>
              </a:p>
            </p:txBody>
          </p:sp>
        </p:grpSp>
      </p:grpSp>
      <p:pic>
        <p:nvPicPr>
          <p:cNvPr id="342" name="Google Shape;252;p 1" descr=""/>
          <p:cNvPicPr/>
          <p:nvPr/>
        </p:nvPicPr>
        <p:blipFill>
          <a:blip r:embed="rId1"/>
        </p:blipFill>
        <p:spPr>
          <a:xfrm>
            <a:off x="3278880" y="152640"/>
            <a:ext cx="5519880" cy="47566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96;p 23"/>
          <p:cNvSpPr/>
          <p:nvPr/>
        </p:nvSpPr>
        <p:spPr>
          <a:xfrm flipH="1" rot="16200000">
            <a:off x="-515160" y="560160"/>
            <a:ext cx="1112760" cy="3420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Google Shape;97;p 23"/>
          <p:cNvSpPr/>
          <p:nvPr/>
        </p:nvSpPr>
        <p:spPr>
          <a:xfrm flipH="1" rot="16200000">
            <a:off x="-1339560" y="2548800"/>
            <a:ext cx="2756520" cy="45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Google Shape;98;p 23"/>
          <p:cNvSpPr/>
          <p:nvPr/>
        </p:nvSpPr>
        <p:spPr>
          <a:xfrm flipH="1" rot="16200000">
            <a:off x="-515160" y="4549320"/>
            <a:ext cx="1112760" cy="3420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Google Shape;83;p 24"/>
          <p:cNvSpPr/>
          <p:nvPr/>
        </p:nvSpPr>
        <p:spPr>
          <a:xfrm flipH="1" rot="16200000">
            <a:off x="-894600" y="2048400"/>
            <a:ext cx="1783080" cy="7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Google Shape;84;p 24"/>
          <p:cNvSpPr/>
          <p:nvPr/>
        </p:nvSpPr>
        <p:spPr>
          <a:xfrm flipH="1" rot="16200000">
            <a:off x="-515160" y="4549320"/>
            <a:ext cx="1112760" cy="3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48" name=""/>
          <p:cNvGrpSpPr/>
          <p:nvPr/>
        </p:nvGrpSpPr>
        <p:grpSpPr>
          <a:xfrm>
            <a:off x="457200" y="1341720"/>
            <a:ext cx="2743200" cy="2460600"/>
            <a:chOff x="457200" y="1341720"/>
            <a:chExt cx="2743200" cy="2460600"/>
          </a:xfrm>
        </p:grpSpPr>
        <p:sp>
          <p:nvSpPr>
            <p:cNvPr id="349" name=""/>
            <p:cNvSpPr txBox="1"/>
            <p:nvPr/>
          </p:nvSpPr>
          <p:spPr>
            <a:xfrm>
              <a:off x="457200" y="3527640"/>
              <a:ext cx="1115640" cy="274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r>
                <a:rPr b="1" lang="en-US" sz="1400" spc="-1" strike="noStrike">
                  <a:solidFill>
                    <a:srgbClr val="040f16"/>
                  </a:solidFill>
                  <a:latin typeface="Amazon Ember Cd RC"/>
                </a:rPr>
                <a:t>Slide </a:t>
              </a:r>
              <a:fld id="{95CA01EA-3B16-4FCA-88EF-4EDC0DB08B3B}" type="slidenum">
                <a:rPr b="1" lang="en-US" sz="1400" spc="-1" strike="noStrike">
                  <a:solidFill>
                    <a:srgbClr val="040f16"/>
                  </a:solidFill>
                  <a:latin typeface="Amazon Ember Cd RC"/>
                </a:rPr>
                <a:t>&lt;number&gt;</a:t>
              </a:fld>
              <a:r>
                <a:rPr b="1" lang="en-US" sz="1400" spc="-1" strike="noStrike">
                  <a:solidFill>
                    <a:srgbClr val="040f16"/>
                  </a:solidFill>
                  <a:latin typeface="Amazon Ember Cd RC"/>
                </a:rPr>
                <a:t> of </a:t>
              </a:r>
              <a:fld id="{DC95EB73-6D62-43A6-A1E7-C00A6A710FA3}" type="slidecount">
                <a:rPr b="1" lang="en-US" sz="1400" spc="-1" strike="noStrike">
                  <a:solidFill>
                    <a:srgbClr val="040f16"/>
                  </a:solidFill>
                  <a:latin typeface="Amazon Ember Cd RC"/>
                </a:rPr>
                <a:t>26</a:t>
              </a:fld>
              <a:endParaRPr b="1" lang="en-US" sz="1400" spc="-1" strike="noStrike">
                <a:solidFill>
                  <a:srgbClr val="040f16"/>
                </a:solidFill>
                <a:latin typeface="Amazon Ember Cd RC"/>
              </a:endParaRPr>
            </a:p>
          </p:txBody>
        </p:sp>
        <p:sp>
          <p:nvSpPr>
            <p:cNvPr id="350" name=""/>
            <p:cNvSpPr txBox="1"/>
            <p:nvPr/>
          </p:nvSpPr>
          <p:spPr>
            <a:xfrm>
              <a:off x="457200" y="3203640"/>
              <a:ext cx="2743200" cy="274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r>
                <a:rPr b="1" lang="en-US" sz="1400" spc="-1" strike="noStrike">
                  <a:solidFill>
                    <a:srgbClr val="01baef"/>
                  </a:solidFill>
                  <a:latin typeface="Amazon Ember Cd RC"/>
                </a:rPr>
                <a:t>Inframote by DCC Project Group 6</a:t>
              </a:r>
              <a:endParaRPr b="1" lang="en-US" sz="1400" spc="-1" strike="noStrike">
                <a:solidFill>
                  <a:srgbClr val="040f16"/>
                </a:solidFill>
                <a:latin typeface="Amazon Ember Cd RC"/>
              </a:endParaRPr>
            </a:p>
          </p:txBody>
        </p:sp>
        <p:grpSp>
          <p:nvGrpSpPr>
            <p:cNvPr id="351" name=""/>
            <p:cNvGrpSpPr/>
            <p:nvPr/>
          </p:nvGrpSpPr>
          <p:grpSpPr>
            <a:xfrm>
              <a:off x="457200" y="1341720"/>
              <a:ext cx="2297520" cy="1020240"/>
              <a:chOff x="457200" y="1341720"/>
              <a:chExt cx="2297520" cy="1020240"/>
            </a:xfrm>
          </p:grpSpPr>
          <p:sp>
            <p:nvSpPr>
              <p:cNvPr id="352" name=""/>
              <p:cNvSpPr txBox="1"/>
              <p:nvPr/>
            </p:nvSpPr>
            <p:spPr>
              <a:xfrm>
                <a:off x="457200" y="1341720"/>
                <a:ext cx="2297520" cy="46188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rIns="0" tIns="0" bIns="0" anchor="t">
                <a:noAutofit/>
              </a:bodyPr>
              <a:p>
                <a:r>
                  <a:rPr b="1" lang="en-US" sz="2600" spc="-1" strike="noStrike">
                    <a:solidFill>
                      <a:srgbClr val="0b4f6c"/>
                    </a:solidFill>
                    <a:latin typeface="Amazon Ember Display Heavy"/>
                  </a:rPr>
                  <a:t>Prototype</a:t>
                </a:r>
                <a:endParaRPr b="1" lang="en-US" sz="2600" spc="-1" strike="noStrike">
                  <a:solidFill>
                    <a:srgbClr val="0b4f6c"/>
                  </a:solidFill>
                  <a:latin typeface="Amazon Ember Display Heavy"/>
                </a:endParaRPr>
              </a:p>
            </p:txBody>
          </p:sp>
          <p:sp>
            <p:nvSpPr>
              <p:cNvPr id="353" name=""/>
              <p:cNvSpPr txBox="1"/>
              <p:nvPr/>
            </p:nvSpPr>
            <p:spPr>
              <a:xfrm>
                <a:off x="498240" y="1812960"/>
                <a:ext cx="2138760" cy="54900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rIns="0" tIns="0" bIns="0" anchor="t">
                <a:noAutofit/>
              </a:bodyPr>
              <a:p>
                <a:r>
                  <a:rPr b="1" lang="en-US" sz="1800" spc="-1" strike="noStrike">
                    <a:solidFill>
                      <a:srgbClr val="808080"/>
                    </a:solidFill>
                    <a:latin typeface="Amazon Ember Display Heavy"/>
                  </a:rPr>
                  <a:t>Circuit Diagram</a:t>
                </a:r>
                <a:endParaRPr b="1" lang="en-US" sz="1800" spc="-1" strike="noStrike">
                  <a:solidFill>
                    <a:srgbClr val="808080"/>
                  </a:solidFill>
                  <a:latin typeface="Amazon Ember Display Heavy"/>
                </a:endParaRPr>
              </a:p>
            </p:txBody>
          </p:sp>
        </p:grpSp>
      </p:grpSp>
      <p:pic>
        <p:nvPicPr>
          <p:cNvPr id="354" name="" descr=""/>
          <p:cNvPicPr/>
          <p:nvPr/>
        </p:nvPicPr>
        <p:blipFill>
          <a:blip r:embed="rId1"/>
        </p:blipFill>
        <p:spPr>
          <a:xfrm>
            <a:off x="2712600" y="1011600"/>
            <a:ext cx="6225480" cy="3390480"/>
          </a:xfrm>
          <a:prstGeom prst="rect">
            <a:avLst/>
          </a:prstGeom>
          <a:ln w="18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"/>
          <p:cNvGrpSpPr/>
          <p:nvPr/>
        </p:nvGrpSpPr>
        <p:grpSpPr>
          <a:xfrm>
            <a:off x="470520" y="2909160"/>
            <a:ext cx="4042800" cy="1509120"/>
            <a:chOff x="470520" y="2909160"/>
            <a:chExt cx="4042800" cy="1509120"/>
          </a:xfrm>
        </p:grpSpPr>
        <p:grpSp>
          <p:nvGrpSpPr>
            <p:cNvPr id="356" name=""/>
            <p:cNvGrpSpPr/>
            <p:nvPr/>
          </p:nvGrpSpPr>
          <p:grpSpPr>
            <a:xfrm>
              <a:off x="938880" y="3013920"/>
              <a:ext cx="3106440" cy="1299600"/>
              <a:chOff x="938880" y="3013920"/>
              <a:chExt cx="3106440" cy="1299600"/>
            </a:xfrm>
          </p:grpSpPr>
          <p:grpSp>
            <p:nvGrpSpPr>
              <p:cNvPr id="357" name=""/>
              <p:cNvGrpSpPr/>
              <p:nvPr/>
            </p:nvGrpSpPr>
            <p:grpSpPr>
              <a:xfrm>
                <a:off x="938880" y="3013920"/>
                <a:ext cx="1479960" cy="1299600"/>
                <a:chOff x="938880" y="3013920"/>
                <a:chExt cx="1479960" cy="1299600"/>
              </a:xfrm>
            </p:grpSpPr>
            <p:pic>
              <p:nvPicPr>
                <p:cNvPr id="358" name="" descr=""/>
                <p:cNvPicPr/>
                <p:nvPr/>
              </p:nvPicPr>
              <p:blipFill>
                <a:blip r:embed="rId1"/>
              </p:blipFill>
              <p:spPr>
                <a:xfrm>
                  <a:off x="1312920" y="3013920"/>
                  <a:ext cx="731520" cy="914400"/>
                </a:xfrm>
                <a:prstGeom prst="rect">
                  <a:avLst/>
                </a:prstGeom>
                <a:ln w="38160">
                  <a:noFill/>
                </a:ln>
              </p:spPr>
            </p:pic>
            <p:sp>
              <p:nvSpPr>
                <p:cNvPr id="359" name=""/>
                <p:cNvSpPr txBox="1"/>
                <p:nvPr/>
              </p:nvSpPr>
              <p:spPr>
                <a:xfrm>
                  <a:off x="938880" y="4038840"/>
                  <a:ext cx="1479960" cy="274680"/>
                </a:xfrm>
                <a:prstGeom prst="rect">
                  <a:avLst/>
                </a:prstGeom>
                <a:noFill/>
                <a:ln w="3816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 algn="ctr">
                    <a:buNone/>
                    <a:tabLst>
                      <a:tab algn="l" pos="0"/>
                    </a:tabLst>
                  </a:pPr>
                  <a:r>
                    <a:rPr b="1" lang="en-US" sz="1800" spc="-1" strike="noStrike">
                      <a:solidFill>
                        <a:srgbClr val="808080"/>
                      </a:solidFill>
                      <a:latin typeface="Amazon Ember Display Heavy"/>
                    </a:rPr>
                    <a:t>Project Book</a:t>
                  </a:r>
                  <a:endParaRPr b="1" lang="en-US" sz="1800" spc="-1" strike="noStrike">
                    <a:solidFill>
                      <a:srgbClr val="808080"/>
                    </a:solidFill>
                    <a:latin typeface="Amazon Ember Display Heavy"/>
                  </a:endParaRPr>
                </a:p>
              </p:txBody>
            </p:sp>
          </p:grpSp>
          <p:grpSp>
            <p:nvGrpSpPr>
              <p:cNvPr id="360" name=""/>
              <p:cNvGrpSpPr/>
              <p:nvPr/>
            </p:nvGrpSpPr>
            <p:grpSpPr>
              <a:xfrm>
                <a:off x="2604960" y="3013920"/>
                <a:ext cx="1440360" cy="1299600"/>
                <a:chOff x="2604960" y="3013920"/>
                <a:chExt cx="1440360" cy="1299600"/>
              </a:xfrm>
            </p:grpSpPr>
            <p:pic>
              <p:nvPicPr>
                <p:cNvPr id="361" name="" descr=""/>
                <p:cNvPicPr/>
                <p:nvPr/>
              </p:nvPicPr>
              <p:blipFill>
                <a:blip r:embed="rId2"/>
              </p:blipFill>
              <p:spPr>
                <a:xfrm>
                  <a:off x="2959200" y="3013920"/>
                  <a:ext cx="731520" cy="914400"/>
                </a:xfrm>
                <a:prstGeom prst="rect">
                  <a:avLst/>
                </a:prstGeom>
                <a:ln w="38160">
                  <a:noFill/>
                </a:ln>
              </p:spPr>
            </p:pic>
            <p:sp>
              <p:nvSpPr>
                <p:cNvPr id="362" name=""/>
                <p:cNvSpPr txBox="1"/>
                <p:nvPr/>
              </p:nvSpPr>
              <p:spPr>
                <a:xfrm>
                  <a:off x="2604960" y="4038840"/>
                  <a:ext cx="1440360" cy="274680"/>
                </a:xfrm>
                <a:prstGeom prst="rect">
                  <a:avLst/>
                </a:prstGeom>
                <a:noFill/>
                <a:ln w="3816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 algn="ctr">
                    <a:buNone/>
                    <a:tabLst>
                      <a:tab algn="l" pos="0"/>
                    </a:tabLst>
                  </a:pPr>
                  <a:r>
                    <a:rPr b="1" lang="en-US" sz="1800" spc="-1" strike="noStrike">
                      <a:solidFill>
                        <a:srgbClr val="808080"/>
                      </a:solidFill>
                      <a:latin typeface="Amazon Ember Display Heavy"/>
                    </a:rPr>
                    <a:t>Presentation</a:t>
                  </a:r>
                  <a:endParaRPr b="1" lang="en-US" sz="1800" spc="-1" strike="noStrike">
                    <a:solidFill>
                      <a:srgbClr val="808080"/>
                    </a:solidFill>
                    <a:latin typeface="Amazon Ember Display Heavy"/>
                  </a:endParaRPr>
                </a:p>
              </p:txBody>
            </p:sp>
          </p:grpSp>
        </p:grpSp>
        <p:sp>
          <p:nvSpPr>
            <p:cNvPr id="363" name=""/>
            <p:cNvSpPr/>
            <p:nvPr/>
          </p:nvSpPr>
          <p:spPr>
            <a:xfrm>
              <a:off x="470520" y="2909160"/>
              <a:ext cx="4042800" cy="1509120"/>
            </a:xfrm>
            <a:prstGeom prst="rect">
              <a:avLst/>
            </a:prstGeom>
            <a:noFill/>
            <a:ln w="38160">
              <a:solidFill>
                <a:srgbClr val="01bae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64" name=""/>
          <p:cNvGrpSpPr/>
          <p:nvPr/>
        </p:nvGrpSpPr>
        <p:grpSpPr>
          <a:xfrm>
            <a:off x="2422800" y="1364760"/>
            <a:ext cx="1864440" cy="1265040"/>
            <a:chOff x="2422800" y="1364760"/>
            <a:chExt cx="1864440" cy="1265040"/>
          </a:xfrm>
        </p:grpSpPr>
        <p:pic>
          <p:nvPicPr>
            <p:cNvPr id="365" name="" descr=""/>
            <p:cNvPicPr/>
            <p:nvPr/>
          </p:nvPicPr>
          <p:blipFill>
            <a:blip r:embed="rId3"/>
          </p:blipFill>
          <p:spPr>
            <a:xfrm>
              <a:off x="2897640" y="1364760"/>
              <a:ext cx="914400" cy="914400"/>
            </a:xfrm>
            <a:prstGeom prst="rect">
              <a:avLst/>
            </a:prstGeom>
            <a:ln w="18360">
              <a:noFill/>
            </a:ln>
          </p:spPr>
        </p:pic>
        <p:sp>
          <p:nvSpPr>
            <p:cNvPr id="366" name=""/>
            <p:cNvSpPr txBox="1"/>
            <p:nvPr/>
          </p:nvSpPr>
          <p:spPr>
            <a:xfrm>
              <a:off x="2422800" y="2355120"/>
              <a:ext cx="1864440" cy="274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algn="ctr">
                <a:buNone/>
                <a:tabLst>
                  <a:tab algn="l" pos="0"/>
                </a:tabLst>
              </a:pPr>
              <a:r>
                <a:rPr b="1" lang="en-US" sz="1800" spc="-1" strike="noStrike">
                  <a:solidFill>
                    <a:srgbClr val="808080"/>
                  </a:solidFill>
                  <a:latin typeface="Amazon Ember Display Heavy"/>
                </a:rPr>
                <a:t>RDBMS Schema</a:t>
              </a:r>
              <a:endParaRPr b="1" lang="en-US" sz="1800" spc="-1" strike="noStrike">
                <a:solidFill>
                  <a:srgbClr val="808080"/>
                </a:solidFill>
                <a:latin typeface="Amazon Ember Display Heavy"/>
              </a:endParaRPr>
            </a:p>
          </p:txBody>
        </p:sp>
      </p:grpSp>
      <p:grpSp>
        <p:nvGrpSpPr>
          <p:cNvPr id="367" name=""/>
          <p:cNvGrpSpPr/>
          <p:nvPr/>
        </p:nvGrpSpPr>
        <p:grpSpPr>
          <a:xfrm>
            <a:off x="434160" y="1394640"/>
            <a:ext cx="1799640" cy="1205280"/>
            <a:chOff x="434160" y="1394640"/>
            <a:chExt cx="1799640" cy="1205280"/>
          </a:xfrm>
        </p:grpSpPr>
        <p:pic>
          <p:nvPicPr>
            <p:cNvPr id="368" name="" descr=""/>
            <p:cNvPicPr/>
            <p:nvPr/>
          </p:nvPicPr>
          <p:blipFill>
            <a:blip r:embed="rId4"/>
          </p:blipFill>
          <p:spPr>
            <a:xfrm>
              <a:off x="876600" y="1394640"/>
              <a:ext cx="914400" cy="502920"/>
            </a:xfrm>
            <a:prstGeom prst="rect">
              <a:avLst/>
            </a:prstGeom>
            <a:ln w="18360">
              <a:noFill/>
            </a:ln>
          </p:spPr>
        </p:pic>
        <p:sp>
          <p:nvSpPr>
            <p:cNvPr id="369" name=""/>
            <p:cNvSpPr txBox="1"/>
            <p:nvPr/>
          </p:nvSpPr>
          <p:spPr>
            <a:xfrm>
              <a:off x="434160" y="2042640"/>
              <a:ext cx="1799640" cy="5572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algn="ctr">
                <a:buNone/>
                <a:tabLst>
                  <a:tab algn="l" pos="0"/>
                </a:tabLst>
              </a:pPr>
              <a:r>
                <a:rPr b="1" lang="en-US" sz="1800" spc="-1" strike="noStrike">
                  <a:solidFill>
                    <a:srgbClr val="808080"/>
                  </a:solidFill>
                  <a:latin typeface="Amazon Ember Display Heavy"/>
                </a:rPr>
                <a:t>Android</a:t>
              </a:r>
              <a:endParaRPr b="1" lang="en-US" sz="1800" spc="-1" strike="noStrike">
                <a:solidFill>
                  <a:srgbClr val="808080"/>
                </a:solidFill>
                <a:latin typeface="Amazon Ember Display Heavy"/>
              </a:endParaRPr>
            </a:p>
            <a:p>
              <a:pPr algn="ctr">
                <a:buNone/>
                <a:tabLst>
                  <a:tab algn="l" pos="0"/>
                </a:tabLst>
              </a:pPr>
              <a:r>
                <a:rPr b="1" lang="en-US" sz="1800" spc="-1" strike="noStrike">
                  <a:solidFill>
                    <a:srgbClr val="808080"/>
                  </a:solidFill>
                  <a:latin typeface="Amazon Ember Display Heavy"/>
                </a:rPr>
                <a:t>Application</a:t>
              </a:r>
              <a:endParaRPr b="1" lang="en-US" sz="1800" spc="-1" strike="noStrike">
                <a:solidFill>
                  <a:srgbClr val="808080"/>
                </a:solidFill>
                <a:latin typeface="Amazon Ember Display Heavy"/>
              </a:endParaRPr>
            </a:p>
          </p:txBody>
        </p:sp>
      </p:grpSp>
      <p:grpSp>
        <p:nvGrpSpPr>
          <p:cNvPr id="370" name=""/>
          <p:cNvGrpSpPr/>
          <p:nvPr/>
        </p:nvGrpSpPr>
        <p:grpSpPr>
          <a:xfrm>
            <a:off x="5545440" y="3191040"/>
            <a:ext cx="2640240" cy="945720"/>
            <a:chOff x="5545440" y="3191040"/>
            <a:chExt cx="2640240" cy="945720"/>
          </a:xfrm>
        </p:grpSpPr>
        <p:pic>
          <p:nvPicPr>
            <p:cNvPr id="371" name="" descr=""/>
            <p:cNvPicPr/>
            <p:nvPr/>
          </p:nvPicPr>
          <p:blipFill>
            <a:blip r:embed="rId5"/>
          </p:blipFill>
          <p:spPr>
            <a:xfrm rot="5400000">
              <a:off x="6581880" y="3017160"/>
              <a:ext cx="567000" cy="914400"/>
            </a:xfrm>
            <a:prstGeom prst="rect">
              <a:avLst/>
            </a:prstGeom>
            <a:ln w="18360">
              <a:noFill/>
            </a:ln>
          </p:spPr>
        </p:pic>
        <p:sp>
          <p:nvSpPr>
            <p:cNvPr id="372" name=""/>
            <p:cNvSpPr txBox="1"/>
            <p:nvPr/>
          </p:nvSpPr>
          <p:spPr>
            <a:xfrm>
              <a:off x="5545440" y="3862080"/>
              <a:ext cx="2640240" cy="274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algn="ctr">
                <a:buNone/>
                <a:tabLst>
                  <a:tab algn="l" pos="0"/>
                </a:tabLst>
              </a:pPr>
              <a:r>
                <a:rPr b="1" lang="en-US" sz="1800" spc="-1" strike="noStrike">
                  <a:solidFill>
                    <a:srgbClr val="808080"/>
                  </a:solidFill>
                  <a:latin typeface="Amazon Ember Display Heavy"/>
                </a:rPr>
                <a:t>Hardware Prototype</a:t>
              </a:r>
              <a:endParaRPr b="1" lang="en-US" sz="1800" spc="-1" strike="noStrike">
                <a:solidFill>
                  <a:srgbClr val="808080"/>
                </a:solidFill>
                <a:latin typeface="Amazon Ember Display Heavy"/>
              </a:endParaRPr>
            </a:p>
          </p:txBody>
        </p:sp>
      </p:grpSp>
      <p:sp>
        <p:nvSpPr>
          <p:cNvPr id="373" name="Google Shape;96;p 7"/>
          <p:cNvSpPr/>
          <p:nvPr/>
        </p:nvSpPr>
        <p:spPr>
          <a:xfrm>
            <a:off x="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Google Shape;97;p 8"/>
          <p:cNvSpPr/>
          <p:nvPr/>
        </p:nvSpPr>
        <p:spPr>
          <a:xfrm>
            <a:off x="2101320" y="5062320"/>
            <a:ext cx="4940640" cy="81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Google Shape;98;p 8"/>
          <p:cNvSpPr/>
          <p:nvPr/>
        </p:nvSpPr>
        <p:spPr>
          <a:xfrm>
            <a:off x="714888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Google Shape;83;p 9"/>
          <p:cNvSpPr/>
          <p:nvPr/>
        </p:nvSpPr>
        <p:spPr>
          <a:xfrm>
            <a:off x="2101320" y="5062680"/>
            <a:ext cx="4901040" cy="6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Google Shape;84;p 9"/>
          <p:cNvSpPr/>
          <p:nvPr/>
        </p:nvSpPr>
        <p:spPr>
          <a:xfrm>
            <a:off x="7148880" y="5082480"/>
            <a:ext cx="1994760" cy="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"/>
          <p:cNvSpPr txBox="1"/>
          <p:nvPr/>
        </p:nvSpPr>
        <p:spPr>
          <a:xfrm>
            <a:off x="2143080" y="681840"/>
            <a:ext cx="4857840" cy="46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fld id="{50BE6CE7-AD53-40C5-8426-AD4D89464569}" type="slidename">
              <a:rPr b="1" lang="en-US" sz="2600" spc="-1" strike="noStrike">
                <a:solidFill>
                  <a:srgbClr val="0b4f6c"/>
                </a:solidFill>
                <a:latin typeface="Amazon Ember Display Heavy"/>
              </a:rPr>
              <a:t>&lt;slide-name&gt;</a:t>
            </a:fld>
            <a:endParaRPr b="1" lang="en-US" sz="2600" spc="-1" strike="noStrike">
              <a:solidFill>
                <a:srgbClr val="0b4f6c"/>
              </a:solidFill>
              <a:latin typeface="Amazon Ember Display Heavy"/>
            </a:endParaRPr>
          </a:p>
        </p:txBody>
      </p:sp>
      <p:sp>
        <p:nvSpPr>
          <p:cNvPr id="379" name=""/>
          <p:cNvSpPr txBox="1"/>
          <p:nvPr/>
        </p:nvSpPr>
        <p:spPr>
          <a:xfrm>
            <a:off x="7600680" y="4526640"/>
            <a:ext cx="108612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Slide </a:t>
            </a:r>
            <a:fld id="{9DF54AAD-20E4-4713-B26B-52C8ED835987}" type="slidenum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&lt;number&gt;</a:t>
            </a:fld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 of </a:t>
            </a:r>
            <a:fld id="{EFD88E07-4A2F-4AAA-B100-DA19195B995B}" type="slidecount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26</a:t>
            </a:fld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380" name=""/>
          <p:cNvSpPr txBox="1"/>
          <p:nvPr/>
        </p:nvSpPr>
        <p:spPr>
          <a:xfrm>
            <a:off x="3200400" y="4526640"/>
            <a:ext cx="2743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Inframote by DCC Project Group 6</a:t>
            </a:r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grpSp>
        <p:nvGrpSpPr>
          <p:cNvPr id="381" name=""/>
          <p:cNvGrpSpPr/>
          <p:nvPr/>
        </p:nvGrpSpPr>
        <p:grpSpPr>
          <a:xfrm>
            <a:off x="4656960" y="1103040"/>
            <a:ext cx="4127400" cy="1788840"/>
            <a:chOff x="4656960" y="1103040"/>
            <a:chExt cx="4127400" cy="1788840"/>
          </a:xfrm>
        </p:grpSpPr>
        <p:sp>
          <p:nvSpPr>
            <p:cNvPr id="382" name=""/>
            <p:cNvSpPr/>
            <p:nvPr/>
          </p:nvSpPr>
          <p:spPr>
            <a:xfrm>
              <a:off x="4815720" y="1374120"/>
              <a:ext cx="3852360" cy="1460880"/>
            </a:xfrm>
            <a:prstGeom prst="rect">
              <a:avLst/>
            </a:prstGeom>
            <a:noFill/>
            <a:ln w="38160">
              <a:solidFill>
                <a:srgbClr val="0b4f6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83" name=""/>
            <p:cNvGrpSpPr/>
            <p:nvPr/>
          </p:nvGrpSpPr>
          <p:grpSpPr>
            <a:xfrm>
              <a:off x="4656960" y="1103040"/>
              <a:ext cx="4127400" cy="1788840"/>
              <a:chOff x="4656960" y="1103040"/>
              <a:chExt cx="4127400" cy="1788840"/>
            </a:xfrm>
          </p:grpSpPr>
          <p:grpSp>
            <p:nvGrpSpPr>
              <p:cNvPr id="384" name=""/>
              <p:cNvGrpSpPr/>
              <p:nvPr/>
            </p:nvGrpSpPr>
            <p:grpSpPr>
              <a:xfrm>
                <a:off x="4894200" y="1503360"/>
                <a:ext cx="3695400" cy="1274760"/>
                <a:chOff x="4894200" y="1503360"/>
                <a:chExt cx="3695400" cy="1274760"/>
              </a:xfrm>
            </p:grpSpPr>
            <p:grpSp>
              <p:nvGrpSpPr>
                <p:cNvPr id="385" name=""/>
                <p:cNvGrpSpPr/>
                <p:nvPr/>
              </p:nvGrpSpPr>
              <p:grpSpPr>
                <a:xfrm>
                  <a:off x="4894200" y="1513080"/>
                  <a:ext cx="1164600" cy="1265040"/>
                  <a:chOff x="4894200" y="1513080"/>
                  <a:chExt cx="1164600" cy="1265040"/>
                </a:xfrm>
              </p:grpSpPr>
              <p:pic>
                <p:nvPicPr>
                  <p:cNvPr id="386" name="" descr=""/>
                  <p:cNvPicPr/>
                  <p:nvPr/>
                </p:nvPicPr>
                <p:blipFill>
                  <a:blip r:embed="rId6"/>
                </p:blipFill>
                <p:spPr>
                  <a:xfrm>
                    <a:off x="5019120" y="1513080"/>
                    <a:ext cx="914400" cy="749880"/>
                  </a:xfrm>
                  <a:prstGeom prst="rect">
                    <a:avLst/>
                  </a:prstGeom>
                  <a:ln w="18360">
                    <a:noFill/>
                  </a:ln>
                </p:spPr>
              </p:pic>
              <p:sp>
                <p:nvSpPr>
                  <p:cNvPr id="387" name=""/>
                  <p:cNvSpPr txBox="1"/>
                  <p:nvPr/>
                </p:nvSpPr>
                <p:spPr>
                  <a:xfrm>
                    <a:off x="4894200" y="2503440"/>
                    <a:ext cx="1164600" cy="2746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txBody>
                  <a:bodyPr lIns="0" rIns="0" tIns="0" bIns="0" anchor="t">
                    <a:noAutofit/>
                  </a:bodyPr>
                  <a:p>
                    <a:pPr algn="ctr">
                      <a:buNone/>
                      <a:tabLst>
                        <a:tab algn="l" pos="0"/>
                      </a:tabLst>
                    </a:pPr>
                    <a:r>
                      <a:rPr b="1" lang="en-US" sz="1800" spc="-1" strike="noStrike">
                        <a:solidFill>
                          <a:srgbClr val="808080"/>
                        </a:solidFill>
                        <a:latin typeface="Amazon Ember Display Heavy"/>
                      </a:rPr>
                      <a:t>REST API</a:t>
                    </a:r>
                    <a:endParaRPr b="1" lang="en-US" sz="1800" spc="-1" strike="noStrike">
                      <a:solidFill>
                        <a:srgbClr val="808080"/>
                      </a:solidFill>
                      <a:latin typeface="Amazon Ember Display Heavy"/>
                    </a:endParaRPr>
                  </a:p>
                </p:txBody>
              </p:sp>
            </p:grpSp>
            <p:grpSp>
              <p:nvGrpSpPr>
                <p:cNvPr id="388" name=""/>
                <p:cNvGrpSpPr/>
                <p:nvPr/>
              </p:nvGrpSpPr>
              <p:grpSpPr>
                <a:xfrm>
                  <a:off x="6213600" y="1503360"/>
                  <a:ext cx="2376000" cy="1265040"/>
                  <a:chOff x="6213600" y="1503360"/>
                  <a:chExt cx="2376000" cy="1265040"/>
                </a:xfrm>
              </p:grpSpPr>
              <p:pic>
                <p:nvPicPr>
                  <p:cNvPr id="389" name="" descr=""/>
                  <p:cNvPicPr/>
                  <p:nvPr/>
                </p:nvPicPr>
                <p:blipFill>
                  <a:blip r:embed="rId7"/>
                </p:blipFill>
                <p:spPr>
                  <a:xfrm>
                    <a:off x="6944400" y="1503360"/>
                    <a:ext cx="914400" cy="914400"/>
                  </a:xfrm>
                  <a:prstGeom prst="rect">
                    <a:avLst/>
                  </a:prstGeom>
                  <a:ln w="18360">
                    <a:noFill/>
                  </a:ln>
                </p:spPr>
              </p:pic>
              <p:sp>
                <p:nvSpPr>
                  <p:cNvPr id="390" name=""/>
                  <p:cNvSpPr txBox="1"/>
                  <p:nvPr/>
                </p:nvSpPr>
                <p:spPr>
                  <a:xfrm>
                    <a:off x="6213600" y="2493720"/>
                    <a:ext cx="2376000" cy="2746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txBody>
                  <a:bodyPr lIns="0" rIns="0" tIns="0" bIns="0" anchor="t">
                    <a:noAutofit/>
                  </a:bodyPr>
                  <a:p>
                    <a:pPr algn="ctr">
                      <a:buNone/>
                      <a:tabLst>
                        <a:tab algn="l" pos="0"/>
                      </a:tabLst>
                    </a:pPr>
                    <a:r>
                      <a:rPr b="1" lang="en-US" sz="1800" spc="-1" strike="noStrike">
                        <a:solidFill>
                          <a:srgbClr val="808080"/>
                        </a:solidFill>
                        <a:latin typeface="Amazon Ember Display Heavy"/>
                      </a:rPr>
                      <a:t>API Documentation</a:t>
                    </a:r>
                    <a:endParaRPr b="1" lang="en-US" sz="1800" spc="-1" strike="noStrike">
                      <a:solidFill>
                        <a:srgbClr val="808080"/>
                      </a:solidFill>
                      <a:latin typeface="Amazon Ember Display Heavy"/>
                    </a:endParaRPr>
                  </a:p>
                </p:txBody>
              </p:sp>
            </p:grpSp>
          </p:grpSp>
          <p:sp>
            <p:nvSpPr>
              <p:cNvPr id="391" name=""/>
              <p:cNvSpPr/>
              <p:nvPr/>
            </p:nvSpPr>
            <p:spPr>
              <a:xfrm>
                <a:off x="4656960" y="1103040"/>
                <a:ext cx="4127400" cy="1788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96;p 8"/>
          <p:cNvSpPr/>
          <p:nvPr/>
        </p:nvSpPr>
        <p:spPr>
          <a:xfrm>
            <a:off x="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Google Shape;97;p 7"/>
          <p:cNvSpPr/>
          <p:nvPr/>
        </p:nvSpPr>
        <p:spPr>
          <a:xfrm>
            <a:off x="2101320" y="5062320"/>
            <a:ext cx="4940640" cy="81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Google Shape;98;p 7"/>
          <p:cNvSpPr/>
          <p:nvPr/>
        </p:nvSpPr>
        <p:spPr>
          <a:xfrm>
            <a:off x="714888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Google Shape;83;p 8"/>
          <p:cNvSpPr/>
          <p:nvPr/>
        </p:nvSpPr>
        <p:spPr>
          <a:xfrm>
            <a:off x="2101320" y="5062680"/>
            <a:ext cx="4940640" cy="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Google Shape;84;p 8"/>
          <p:cNvSpPr/>
          <p:nvPr/>
        </p:nvSpPr>
        <p:spPr>
          <a:xfrm>
            <a:off x="7148880" y="5082480"/>
            <a:ext cx="1994760" cy="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"/>
          <p:cNvSpPr txBox="1"/>
          <p:nvPr/>
        </p:nvSpPr>
        <p:spPr>
          <a:xfrm>
            <a:off x="1891080" y="681840"/>
            <a:ext cx="5362200" cy="46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fld id="{DDC018F3-A113-4DA4-9CC1-A8CC0D07199B}" type="slidename">
              <a:rPr b="1" lang="en-US" sz="2600" spc="-1" strike="noStrike">
                <a:solidFill>
                  <a:srgbClr val="0b4f6c"/>
                </a:solidFill>
                <a:latin typeface="Amazon Ember Display Heavy"/>
              </a:rPr>
              <a:t>&lt;slide-name&gt;</a:t>
            </a:fld>
            <a:endParaRPr b="1" lang="en-US" sz="2600" spc="-1" strike="noStrike">
              <a:solidFill>
                <a:srgbClr val="0b4f6c"/>
              </a:solidFill>
              <a:latin typeface="Amazon Ember Display Heavy"/>
            </a:endParaRPr>
          </a:p>
        </p:txBody>
      </p:sp>
      <p:sp>
        <p:nvSpPr>
          <p:cNvPr id="398" name=""/>
          <p:cNvSpPr txBox="1"/>
          <p:nvPr/>
        </p:nvSpPr>
        <p:spPr>
          <a:xfrm>
            <a:off x="7571160" y="4526640"/>
            <a:ext cx="1115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Slide </a:t>
            </a:r>
            <a:fld id="{09006D9E-48FD-47FD-8F17-9E3E953FB5B2}" type="slidenum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&lt;number&gt;</a:t>
            </a:fld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 of </a:t>
            </a:r>
            <a:fld id="{9CF771D1-7F0E-49C7-BC1D-8FCB09617917}" type="slidecount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26</a:t>
            </a:fld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399" name=""/>
          <p:cNvSpPr txBox="1"/>
          <p:nvPr/>
        </p:nvSpPr>
        <p:spPr>
          <a:xfrm>
            <a:off x="3200400" y="4526640"/>
            <a:ext cx="2743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Inframote by DCC Project Group 6</a:t>
            </a:r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pic>
        <p:nvPicPr>
          <p:cNvPr id="400" name="" descr=""/>
          <p:cNvPicPr/>
          <p:nvPr/>
        </p:nvPicPr>
        <p:blipFill>
          <a:blip r:embed="rId1"/>
        </p:blipFill>
        <p:spPr>
          <a:xfrm>
            <a:off x="487440" y="138708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01" name="" descr=""/>
          <p:cNvPicPr/>
          <p:nvPr/>
        </p:nvPicPr>
        <p:blipFill>
          <a:blip r:embed="rId2"/>
        </p:blipFill>
        <p:spPr>
          <a:xfrm>
            <a:off x="2143800" y="138744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02" name="" descr=""/>
          <p:cNvPicPr/>
          <p:nvPr/>
        </p:nvPicPr>
        <p:blipFill>
          <a:blip r:embed="rId3"/>
        </p:blipFill>
        <p:spPr>
          <a:xfrm>
            <a:off x="3800160" y="138780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03" name="" descr=""/>
          <p:cNvPicPr/>
          <p:nvPr/>
        </p:nvPicPr>
        <p:blipFill>
          <a:blip r:embed="rId4"/>
        </p:blipFill>
        <p:spPr>
          <a:xfrm>
            <a:off x="5456520" y="138816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04" name="" descr=""/>
          <p:cNvPicPr/>
          <p:nvPr/>
        </p:nvPicPr>
        <p:blipFill>
          <a:blip r:embed="rId5"/>
        </p:blipFill>
        <p:spPr>
          <a:xfrm>
            <a:off x="7112880" y="138852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96;p 10"/>
          <p:cNvSpPr/>
          <p:nvPr/>
        </p:nvSpPr>
        <p:spPr>
          <a:xfrm>
            <a:off x="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Google Shape;97;p 10"/>
          <p:cNvSpPr/>
          <p:nvPr/>
        </p:nvSpPr>
        <p:spPr>
          <a:xfrm>
            <a:off x="2101320" y="5062320"/>
            <a:ext cx="4940640" cy="81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Google Shape;98;p 10"/>
          <p:cNvSpPr/>
          <p:nvPr/>
        </p:nvSpPr>
        <p:spPr>
          <a:xfrm>
            <a:off x="714888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Google Shape;83;p 11"/>
          <p:cNvSpPr/>
          <p:nvPr/>
        </p:nvSpPr>
        <p:spPr>
          <a:xfrm>
            <a:off x="2101320" y="5062680"/>
            <a:ext cx="4940640" cy="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Google Shape;84;p 11"/>
          <p:cNvSpPr/>
          <p:nvPr/>
        </p:nvSpPr>
        <p:spPr>
          <a:xfrm>
            <a:off x="7148880" y="5082480"/>
            <a:ext cx="1994760" cy="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"/>
          <p:cNvSpPr txBox="1"/>
          <p:nvPr/>
        </p:nvSpPr>
        <p:spPr>
          <a:xfrm>
            <a:off x="1827000" y="681840"/>
            <a:ext cx="5490000" cy="46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fld id="{EE5084FF-A40B-4F99-B744-F21794E3DF4B}" type="slidename">
              <a:rPr b="1" lang="en-US" sz="2600" spc="-1" strike="noStrike">
                <a:solidFill>
                  <a:srgbClr val="0b4f6c"/>
                </a:solidFill>
                <a:latin typeface="Amazon Ember Display Heavy"/>
              </a:rPr>
              <a:t>&lt;slide-name&gt;</a:t>
            </a:fld>
            <a:endParaRPr b="1" lang="en-US" sz="2600" spc="-1" strike="noStrike">
              <a:solidFill>
                <a:srgbClr val="0b4f6c"/>
              </a:solidFill>
              <a:latin typeface="Amazon Ember Display Heavy"/>
            </a:endParaRPr>
          </a:p>
        </p:txBody>
      </p:sp>
      <p:sp>
        <p:nvSpPr>
          <p:cNvPr id="411" name=""/>
          <p:cNvSpPr txBox="1"/>
          <p:nvPr/>
        </p:nvSpPr>
        <p:spPr>
          <a:xfrm>
            <a:off x="7571160" y="4526640"/>
            <a:ext cx="1115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Slide </a:t>
            </a:r>
            <a:fld id="{31B53239-C77D-4994-8AD6-80BD28556C34}" type="slidenum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&lt;number&gt;</a:t>
            </a:fld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 of </a:t>
            </a:r>
            <a:fld id="{2AD4BC2F-9ECC-47F9-963D-D2CA08A3A79A}" type="slidecount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26</a:t>
            </a:fld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412" name=""/>
          <p:cNvSpPr txBox="1"/>
          <p:nvPr/>
        </p:nvSpPr>
        <p:spPr>
          <a:xfrm>
            <a:off x="3200400" y="4526640"/>
            <a:ext cx="2743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Inframote by DCC Project Group 6</a:t>
            </a:r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pic>
        <p:nvPicPr>
          <p:cNvPr id="413" name="" descr=""/>
          <p:cNvPicPr/>
          <p:nvPr/>
        </p:nvPicPr>
        <p:blipFill>
          <a:blip r:embed="rId1"/>
        </p:blipFill>
        <p:spPr>
          <a:xfrm>
            <a:off x="487440" y="138708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14" name="" descr=""/>
          <p:cNvPicPr/>
          <p:nvPr/>
        </p:nvPicPr>
        <p:blipFill>
          <a:blip r:embed="rId2"/>
        </p:blipFill>
        <p:spPr>
          <a:xfrm>
            <a:off x="2143800" y="138744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15" name="" descr=""/>
          <p:cNvPicPr/>
          <p:nvPr/>
        </p:nvPicPr>
        <p:blipFill>
          <a:blip r:embed="rId3"/>
        </p:blipFill>
        <p:spPr>
          <a:xfrm>
            <a:off x="3800160" y="138780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16" name="" descr=""/>
          <p:cNvPicPr/>
          <p:nvPr/>
        </p:nvPicPr>
        <p:blipFill>
          <a:blip r:embed="rId4"/>
        </p:blipFill>
        <p:spPr>
          <a:xfrm>
            <a:off x="5456520" y="138816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17" name="" descr=""/>
          <p:cNvPicPr/>
          <p:nvPr/>
        </p:nvPicPr>
        <p:blipFill>
          <a:blip r:embed="rId5"/>
        </p:blipFill>
        <p:spPr>
          <a:xfrm>
            <a:off x="7112880" y="138852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96;p 11"/>
          <p:cNvSpPr/>
          <p:nvPr/>
        </p:nvSpPr>
        <p:spPr>
          <a:xfrm>
            <a:off x="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Google Shape;97;p 11"/>
          <p:cNvSpPr/>
          <p:nvPr/>
        </p:nvSpPr>
        <p:spPr>
          <a:xfrm>
            <a:off x="2101320" y="5062320"/>
            <a:ext cx="4940640" cy="81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Google Shape;98;p 11"/>
          <p:cNvSpPr/>
          <p:nvPr/>
        </p:nvSpPr>
        <p:spPr>
          <a:xfrm>
            <a:off x="714888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Google Shape;83;p 12"/>
          <p:cNvSpPr/>
          <p:nvPr/>
        </p:nvSpPr>
        <p:spPr>
          <a:xfrm>
            <a:off x="2101320" y="5062680"/>
            <a:ext cx="4940640" cy="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Google Shape;84;p 12"/>
          <p:cNvSpPr/>
          <p:nvPr/>
        </p:nvSpPr>
        <p:spPr>
          <a:xfrm>
            <a:off x="7148880" y="5082480"/>
            <a:ext cx="1994760" cy="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"/>
          <p:cNvSpPr txBox="1"/>
          <p:nvPr/>
        </p:nvSpPr>
        <p:spPr>
          <a:xfrm>
            <a:off x="1724040" y="681840"/>
            <a:ext cx="5695920" cy="46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fld id="{A2859BA9-F0F0-47A2-8412-DA1B48DA15E0}" type="slidename">
              <a:rPr b="1" lang="en-US" sz="2600" spc="-1" strike="noStrike">
                <a:solidFill>
                  <a:srgbClr val="0b4f6c"/>
                </a:solidFill>
                <a:latin typeface="Amazon Ember Display Heavy"/>
              </a:rPr>
              <a:t>&lt;slide-name&gt;</a:t>
            </a:fld>
            <a:endParaRPr b="1" lang="en-US" sz="2600" spc="-1" strike="noStrike">
              <a:solidFill>
                <a:srgbClr val="0b4f6c"/>
              </a:solidFill>
              <a:latin typeface="Amazon Ember Display Heavy"/>
            </a:endParaRPr>
          </a:p>
        </p:txBody>
      </p:sp>
      <p:sp>
        <p:nvSpPr>
          <p:cNvPr id="424" name=""/>
          <p:cNvSpPr txBox="1"/>
          <p:nvPr/>
        </p:nvSpPr>
        <p:spPr>
          <a:xfrm>
            <a:off x="7571160" y="4526640"/>
            <a:ext cx="1115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Slide </a:t>
            </a:r>
            <a:fld id="{90B1BC61-1B82-4313-B0D2-036A22BD4BF2}" type="slidenum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&lt;number&gt;</a:t>
            </a:fld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 of </a:t>
            </a:r>
            <a:fld id="{4A9CF12A-6A9D-4150-B1F0-7FD67B168F38}" type="slidecount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26</a:t>
            </a:fld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425" name=""/>
          <p:cNvSpPr txBox="1"/>
          <p:nvPr/>
        </p:nvSpPr>
        <p:spPr>
          <a:xfrm>
            <a:off x="3200400" y="4526640"/>
            <a:ext cx="2743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Inframote by DCC Project Group 6</a:t>
            </a:r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pic>
        <p:nvPicPr>
          <p:cNvPr id="426" name="" descr=""/>
          <p:cNvPicPr/>
          <p:nvPr/>
        </p:nvPicPr>
        <p:blipFill>
          <a:blip r:embed="rId1"/>
        </p:blipFill>
        <p:spPr>
          <a:xfrm>
            <a:off x="487440" y="138708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27" name="" descr=""/>
          <p:cNvPicPr/>
          <p:nvPr/>
        </p:nvPicPr>
        <p:blipFill>
          <a:blip r:embed="rId2"/>
        </p:blipFill>
        <p:spPr>
          <a:xfrm>
            <a:off x="2143800" y="138744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28" name="" descr=""/>
          <p:cNvPicPr/>
          <p:nvPr/>
        </p:nvPicPr>
        <p:blipFill>
          <a:blip r:embed="rId3"/>
        </p:blipFill>
        <p:spPr>
          <a:xfrm>
            <a:off x="3800160" y="138780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29" name="" descr=""/>
          <p:cNvPicPr/>
          <p:nvPr/>
        </p:nvPicPr>
        <p:blipFill>
          <a:blip r:embed="rId4"/>
        </p:blipFill>
        <p:spPr>
          <a:xfrm>
            <a:off x="5456520" y="138816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30" name="" descr=""/>
          <p:cNvPicPr/>
          <p:nvPr/>
        </p:nvPicPr>
        <p:blipFill>
          <a:blip r:embed="rId5"/>
        </p:blipFill>
        <p:spPr>
          <a:xfrm>
            <a:off x="7112880" y="138852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96;p 12"/>
          <p:cNvSpPr/>
          <p:nvPr/>
        </p:nvSpPr>
        <p:spPr>
          <a:xfrm>
            <a:off x="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Google Shape;97;p 12"/>
          <p:cNvSpPr/>
          <p:nvPr/>
        </p:nvSpPr>
        <p:spPr>
          <a:xfrm>
            <a:off x="2101320" y="5062320"/>
            <a:ext cx="4940640" cy="81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Google Shape;98;p 12"/>
          <p:cNvSpPr/>
          <p:nvPr/>
        </p:nvSpPr>
        <p:spPr>
          <a:xfrm>
            <a:off x="714888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Google Shape;83;p 13"/>
          <p:cNvSpPr/>
          <p:nvPr/>
        </p:nvSpPr>
        <p:spPr>
          <a:xfrm>
            <a:off x="2101320" y="5062680"/>
            <a:ext cx="4940640" cy="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Google Shape;84;p 13"/>
          <p:cNvSpPr/>
          <p:nvPr/>
        </p:nvSpPr>
        <p:spPr>
          <a:xfrm>
            <a:off x="7148880" y="5082480"/>
            <a:ext cx="1994760" cy="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"/>
          <p:cNvSpPr txBox="1"/>
          <p:nvPr/>
        </p:nvSpPr>
        <p:spPr>
          <a:xfrm>
            <a:off x="1724040" y="681840"/>
            <a:ext cx="5695920" cy="46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fld id="{F2E8246C-11B9-46EB-ABC3-059305A9B83F}" type="slidename">
              <a:rPr b="1" lang="en-US" sz="2600" spc="-1" strike="noStrike">
                <a:solidFill>
                  <a:srgbClr val="0b4f6c"/>
                </a:solidFill>
                <a:latin typeface="Amazon Ember Display Heavy"/>
              </a:rPr>
              <a:t>&lt;slide-name&gt;</a:t>
            </a:fld>
            <a:endParaRPr b="1" lang="en-US" sz="2600" spc="-1" strike="noStrike">
              <a:solidFill>
                <a:srgbClr val="0b4f6c"/>
              </a:solidFill>
              <a:latin typeface="Amazon Ember Display Heavy"/>
            </a:endParaRPr>
          </a:p>
        </p:txBody>
      </p:sp>
      <p:sp>
        <p:nvSpPr>
          <p:cNvPr id="437" name=""/>
          <p:cNvSpPr txBox="1"/>
          <p:nvPr/>
        </p:nvSpPr>
        <p:spPr>
          <a:xfrm>
            <a:off x="7571160" y="4526640"/>
            <a:ext cx="1115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Slide </a:t>
            </a:r>
            <a:fld id="{93BE79F4-7833-4768-A708-D48ED2E9AC8F}" type="slidenum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&lt;number&gt;</a:t>
            </a:fld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 of </a:t>
            </a:r>
            <a:fld id="{7B15C597-84EE-4CC2-843C-3E236345ACB0}" type="slidecount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26</a:t>
            </a:fld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438" name=""/>
          <p:cNvSpPr txBox="1"/>
          <p:nvPr/>
        </p:nvSpPr>
        <p:spPr>
          <a:xfrm>
            <a:off x="3200400" y="4526640"/>
            <a:ext cx="2743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Inframote by DCC Project Group 6</a:t>
            </a:r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pic>
        <p:nvPicPr>
          <p:cNvPr id="439" name="" descr=""/>
          <p:cNvPicPr/>
          <p:nvPr/>
        </p:nvPicPr>
        <p:blipFill>
          <a:blip r:embed="rId1"/>
        </p:blipFill>
        <p:spPr>
          <a:xfrm>
            <a:off x="487440" y="138708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40" name="" descr=""/>
          <p:cNvPicPr/>
          <p:nvPr/>
        </p:nvPicPr>
        <p:blipFill>
          <a:blip r:embed="rId2"/>
        </p:blipFill>
        <p:spPr>
          <a:xfrm>
            <a:off x="2143800" y="138744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41" name="" descr=""/>
          <p:cNvPicPr/>
          <p:nvPr/>
        </p:nvPicPr>
        <p:blipFill>
          <a:blip r:embed="rId3"/>
        </p:blipFill>
        <p:spPr>
          <a:xfrm>
            <a:off x="3800160" y="138780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42" name="" descr=""/>
          <p:cNvPicPr/>
          <p:nvPr/>
        </p:nvPicPr>
        <p:blipFill>
          <a:blip r:embed="rId4"/>
        </p:blipFill>
        <p:spPr>
          <a:xfrm>
            <a:off x="5456520" y="138816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43" name="" descr=""/>
          <p:cNvPicPr/>
          <p:nvPr/>
        </p:nvPicPr>
        <p:blipFill>
          <a:blip r:embed="rId5"/>
        </p:blipFill>
        <p:spPr>
          <a:xfrm>
            <a:off x="7112880" y="138852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96;p 13"/>
          <p:cNvSpPr/>
          <p:nvPr/>
        </p:nvSpPr>
        <p:spPr>
          <a:xfrm>
            <a:off x="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Google Shape;97;p 13"/>
          <p:cNvSpPr/>
          <p:nvPr/>
        </p:nvSpPr>
        <p:spPr>
          <a:xfrm>
            <a:off x="2101320" y="5062320"/>
            <a:ext cx="4940640" cy="81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Google Shape;98;p 13"/>
          <p:cNvSpPr/>
          <p:nvPr/>
        </p:nvSpPr>
        <p:spPr>
          <a:xfrm>
            <a:off x="714888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Google Shape;83;p 14"/>
          <p:cNvSpPr/>
          <p:nvPr/>
        </p:nvSpPr>
        <p:spPr>
          <a:xfrm>
            <a:off x="2101320" y="5062680"/>
            <a:ext cx="4940640" cy="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Google Shape;84;p 14"/>
          <p:cNvSpPr/>
          <p:nvPr/>
        </p:nvSpPr>
        <p:spPr>
          <a:xfrm>
            <a:off x="7148880" y="5082480"/>
            <a:ext cx="1994760" cy="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"/>
          <p:cNvSpPr txBox="1"/>
          <p:nvPr/>
        </p:nvSpPr>
        <p:spPr>
          <a:xfrm>
            <a:off x="1724040" y="681840"/>
            <a:ext cx="5695920" cy="46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fld id="{873A8479-403E-4CAA-8136-3F27DDAF2996}" type="slidename">
              <a:rPr b="1" lang="en-US" sz="2600" spc="-1" strike="noStrike">
                <a:solidFill>
                  <a:srgbClr val="0b4f6c"/>
                </a:solidFill>
                <a:latin typeface="Amazon Ember Display Heavy"/>
              </a:rPr>
              <a:t>&lt;slide-name&gt;</a:t>
            </a:fld>
            <a:endParaRPr b="1" lang="en-US" sz="2600" spc="-1" strike="noStrike">
              <a:solidFill>
                <a:srgbClr val="0b4f6c"/>
              </a:solidFill>
              <a:latin typeface="Amazon Ember Display Heavy"/>
            </a:endParaRPr>
          </a:p>
        </p:txBody>
      </p:sp>
      <p:sp>
        <p:nvSpPr>
          <p:cNvPr id="450" name=""/>
          <p:cNvSpPr txBox="1"/>
          <p:nvPr/>
        </p:nvSpPr>
        <p:spPr>
          <a:xfrm>
            <a:off x="7571160" y="4526640"/>
            <a:ext cx="1115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Slide </a:t>
            </a:r>
            <a:fld id="{0C339BA0-A002-4DE3-9476-AAB8FD655E5C}" type="slidenum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&lt;number&gt;</a:t>
            </a:fld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 of </a:t>
            </a:r>
            <a:fld id="{84291DA7-39E6-4C33-A9A2-43F4B75CE6DC}" type="slidecount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26</a:t>
            </a:fld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451" name=""/>
          <p:cNvSpPr txBox="1"/>
          <p:nvPr/>
        </p:nvSpPr>
        <p:spPr>
          <a:xfrm>
            <a:off x="3200400" y="4526640"/>
            <a:ext cx="2743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Inframote by DCC Project Group 6</a:t>
            </a:r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pic>
        <p:nvPicPr>
          <p:cNvPr id="452" name="" descr=""/>
          <p:cNvPicPr/>
          <p:nvPr/>
        </p:nvPicPr>
        <p:blipFill>
          <a:blip r:embed="rId1"/>
        </p:blipFill>
        <p:spPr>
          <a:xfrm>
            <a:off x="487440" y="138708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53" name="" descr=""/>
          <p:cNvPicPr/>
          <p:nvPr/>
        </p:nvPicPr>
        <p:blipFill>
          <a:blip r:embed="rId2"/>
        </p:blipFill>
        <p:spPr>
          <a:xfrm>
            <a:off x="2143800" y="138744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54" name="" descr=""/>
          <p:cNvPicPr/>
          <p:nvPr/>
        </p:nvPicPr>
        <p:blipFill>
          <a:blip r:embed="rId3"/>
        </p:blipFill>
        <p:spPr>
          <a:xfrm>
            <a:off x="3800160" y="138780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55" name="" descr=""/>
          <p:cNvPicPr/>
          <p:nvPr/>
        </p:nvPicPr>
        <p:blipFill>
          <a:blip r:embed="rId4"/>
        </p:blipFill>
        <p:spPr>
          <a:xfrm>
            <a:off x="5456520" y="138816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56" name="" descr=""/>
          <p:cNvPicPr/>
          <p:nvPr/>
        </p:nvPicPr>
        <p:blipFill>
          <a:blip r:embed="rId5"/>
        </p:blipFill>
        <p:spPr>
          <a:xfrm>
            <a:off x="7112880" y="1388520"/>
            <a:ext cx="1573920" cy="306756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b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82;p15"/>
          <p:cNvSpPr/>
          <p:nvPr/>
        </p:nvSpPr>
        <p:spPr>
          <a:xfrm>
            <a:off x="0" y="5081760"/>
            <a:ext cx="1994760" cy="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Google Shape;83;p15"/>
          <p:cNvSpPr/>
          <p:nvPr/>
        </p:nvSpPr>
        <p:spPr>
          <a:xfrm>
            <a:off x="2101320" y="5061960"/>
            <a:ext cx="4940640" cy="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Google Shape;84;p15"/>
          <p:cNvSpPr/>
          <p:nvPr/>
        </p:nvSpPr>
        <p:spPr>
          <a:xfrm>
            <a:off x="7148880" y="5081760"/>
            <a:ext cx="1994760" cy="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2" name=""/>
          <p:cNvGrpSpPr/>
          <p:nvPr/>
        </p:nvGrpSpPr>
        <p:grpSpPr>
          <a:xfrm>
            <a:off x="457200" y="1883520"/>
            <a:ext cx="8229600" cy="2060640"/>
            <a:chOff x="457200" y="1883520"/>
            <a:chExt cx="8229600" cy="2060640"/>
          </a:xfrm>
        </p:grpSpPr>
        <p:grpSp>
          <p:nvGrpSpPr>
            <p:cNvPr id="143" name=""/>
            <p:cNvGrpSpPr/>
            <p:nvPr/>
          </p:nvGrpSpPr>
          <p:grpSpPr>
            <a:xfrm>
              <a:off x="457200" y="1883520"/>
              <a:ext cx="2057400" cy="2060640"/>
              <a:chOff x="457200" y="1883520"/>
              <a:chExt cx="2057400" cy="2060640"/>
            </a:xfrm>
          </p:grpSpPr>
          <p:sp>
            <p:nvSpPr>
              <p:cNvPr id="144" name=""/>
              <p:cNvSpPr txBox="1"/>
              <p:nvPr/>
            </p:nvSpPr>
            <p:spPr>
              <a:xfrm>
                <a:off x="457200" y="2572200"/>
                <a:ext cx="2057400" cy="137196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rIns="0" tIns="0" bIns="0" anchor="t">
                <a:noAutofit/>
              </a:bodyPr>
              <a:p>
                <a:r>
                  <a:rPr b="0" lang="en-US" sz="1800" spc="-1" strike="noStrike">
                    <a:solidFill>
                      <a:srgbClr val="040f16"/>
                    </a:solidFill>
                    <a:latin typeface="Amazon Ember Heavy"/>
                  </a:rPr>
                  <a:t>Mohammad Ariful Hyder</a:t>
                </a:r>
                <a:endParaRPr b="0" lang="en-US" sz="1800" spc="-1" strike="noStrike">
                  <a:solidFill>
                    <a:srgbClr val="040f16"/>
                  </a:solidFill>
                  <a:latin typeface="Amazon Ember Medium"/>
                </a:endParaRPr>
              </a:p>
              <a:p>
                <a:r>
                  <a:rPr b="0" lang="en-US" sz="1800" spc="-1" strike="noStrike">
                    <a:solidFill>
                      <a:srgbClr val="040f16"/>
                    </a:solidFill>
                    <a:latin typeface="Amazon Ember Medium"/>
                  </a:rPr>
                  <a:t>Professor</a:t>
                </a:r>
                <a:endParaRPr b="0" lang="en-US" sz="1800" spc="-1" strike="noStrike">
                  <a:solidFill>
                    <a:srgbClr val="040f16"/>
                  </a:solidFill>
                  <a:latin typeface="Amazon Ember Medium"/>
                </a:endParaRPr>
              </a:p>
              <a:p>
                <a:r>
                  <a:rPr b="0" lang="en-US" sz="1800" spc="-1" strike="noStrike">
                    <a:solidFill>
                      <a:srgbClr val="040f16"/>
                    </a:solidFill>
                    <a:latin typeface="Amazon Ember Medium"/>
                  </a:rPr>
                  <a:t>Department of CSE</a:t>
                </a:r>
                <a:endParaRPr b="0" lang="en-US" sz="1800" spc="-1" strike="noStrike">
                  <a:solidFill>
                    <a:srgbClr val="040f16"/>
                  </a:solidFill>
                  <a:latin typeface="Amazon Ember Medium"/>
                </a:endParaRPr>
              </a:p>
              <a:p>
                <a:r>
                  <a:rPr b="0" lang="en-US" sz="1800" spc="-1" strike="noStrike">
                    <a:solidFill>
                      <a:srgbClr val="040f16"/>
                    </a:solidFill>
                    <a:latin typeface="Amazon Ember Medium"/>
                  </a:rPr>
                  <a:t>Dhaka City College</a:t>
                </a:r>
                <a:endParaRPr b="0" lang="en-US" sz="1800" spc="-1" strike="noStrike">
                  <a:solidFill>
                    <a:srgbClr val="040f16"/>
                  </a:solidFill>
                  <a:latin typeface="Amazon Ember Medium"/>
                </a:endParaRPr>
              </a:p>
            </p:txBody>
          </p:sp>
          <p:sp>
            <p:nvSpPr>
              <p:cNvPr id="145" name=""/>
              <p:cNvSpPr txBox="1"/>
              <p:nvPr/>
            </p:nvSpPr>
            <p:spPr>
              <a:xfrm>
                <a:off x="457200" y="1883520"/>
                <a:ext cx="1828800" cy="46188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rIns="0" tIns="0" bIns="0" anchor="t">
                <a:noAutofit/>
              </a:bodyPr>
              <a:p>
                <a:r>
                  <a:rPr b="1" lang="en-US" sz="2000" spc="-1" strike="noStrike">
                    <a:solidFill>
                      <a:srgbClr val="01baef"/>
                    </a:solidFill>
                    <a:latin typeface="Amazon Ember Display Heavy"/>
                  </a:rPr>
                  <a:t>Supervised By</a:t>
                </a:r>
                <a:endParaRPr b="1" lang="en-US" sz="2000" spc="-1" strike="noStrike">
                  <a:solidFill>
                    <a:srgbClr val="01baef"/>
                  </a:solidFill>
                  <a:latin typeface="Amazon Ember Display Heavy"/>
                </a:endParaRPr>
              </a:p>
            </p:txBody>
          </p:sp>
        </p:grpSp>
        <p:grpSp>
          <p:nvGrpSpPr>
            <p:cNvPr id="146" name=""/>
            <p:cNvGrpSpPr/>
            <p:nvPr/>
          </p:nvGrpSpPr>
          <p:grpSpPr>
            <a:xfrm>
              <a:off x="3506760" y="1883520"/>
              <a:ext cx="5180040" cy="1837080"/>
              <a:chOff x="3506760" y="1883520"/>
              <a:chExt cx="5180040" cy="1837080"/>
            </a:xfrm>
          </p:grpSpPr>
          <p:grpSp>
            <p:nvGrpSpPr>
              <p:cNvPr id="147" name=""/>
              <p:cNvGrpSpPr/>
              <p:nvPr/>
            </p:nvGrpSpPr>
            <p:grpSpPr>
              <a:xfrm>
                <a:off x="3506760" y="2572200"/>
                <a:ext cx="5180040" cy="1148400"/>
                <a:chOff x="3506760" y="2572200"/>
                <a:chExt cx="5180040" cy="1148400"/>
              </a:xfrm>
            </p:grpSpPr>
            <p:sp>
              <p:nvSpPr>
                <p:cNvPr id="148" name=""/>
                <p:cNvSpPr txBox="1"/>
                <p:nvPr/>
              </p:nvSpPr>
              <p:spPr>
                <a:xfrm>
                  <a:off x="3506760" y="2572200"/>
                  <a:ext cx="2130480" cy="11484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>
                    <a:lnSpc>
                      <a:spcPct val="100000"/>
                    </a:lnSpc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Heavy"/>
                    </a:rPr>
                    <a:t>Prince Billy Graham Karmoker </a:t>
                  </a:r>
                  <a:br>
                    <a:rPr sz="1800"/>
                  </a:b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Medium"/>
                    </a:rPr>
                    <a:t>Class Roll: 44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  <a:p>
                  <a:pPr>
                    <a:lnSpc>
                      <a:spcPct val="100000"/>
                    </a:lnSpc>
                    <a:spcBef>
                      <a:spcPts val="400"/>
                    </a:spcBef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Medium"/>
                    </a:rPr>
                    <a:t>Reg: 1652000458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</p:txBody>
            </p:sp>
            <p:sp>
              <p:nvSpPr>
                <p:cNvPr id="149" name=""/>
                <p:cNvSpPr txBox="1"/>
                <p:nvPr/>
              </p:nvSpPr>
              <p:spPr>
                <a:xfrm>
                  <a:off x="6629400" y="2572200"/>
                  <a:ext cx="2057400" cy="114840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>
                    <a:lnSpc>
                      <a:spcPct val="100000"/>
                    </a:lnSpc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Heavy"/>
                    </a:rPr>
                    <a:t>Ahesanul Karim Abid</a:t>
                  </a: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Medium"/>
                    </a:rPr>
                    <a:t> </a:t>
                  </a:r>
                  <a:br>
                    <a:rPr sz="1800"/>
                  </a:b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Medium"/>
                    </a:rPr>
                    <a:t>Class Roll: 38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  <a:p>
                  <a:pPr>
                    <a:lnSpc>
                      <a:spcPct val="100000"/>
                    </a:lnSpc>
                    <a:spcBef>
                      <a:spcPts val="400"/>
                    </a:spcBef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Medium"/>
                    </a:rPr>
                    <a:t>Reg: 16502000521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</p:txBody>
            </p:sp>
          </p:grpSp>
          <p:sp>
            <p:nvSpPr>
              <p:cNvPr id="150" name=""/>
              <p:cNvSpPr txBox="1"/>
              <p:nvPr/>
            </p:nvSpPr>
            <p:spPr>
              <a:xfrm>
                <a:off x="3506760" y="1883520"/>
                <a:ext cx="1799640" cy="46188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rIns="0" tIns="0" bIns="0" anchor="t">
                <a:noAutofit/>
              </a:bodyPr>
              <a:p>
                <a:r>
                  <a:rPr b="1" lang="en-US" sz="2000" spc="-1" strike="noStrike">
                    <a:solidFill>
                      <a:srgbClr val="01baef"/>
                    </a:solidFill>
                    <a:latin typeface="Amazon Ember Display Heavy"/>
                  </a:rPr>
                  <a:t>Submitted By</a:t>
                </a:r>
                <a:endParaRPr b="1" lang="en-US" sz="2000" spc="-1" strike="noStrike">
                  <a:solidFill>
                    <a:srgbClr val="01baef"/>
                  </a:solidFill>
                  <a:latin typeface="Amazon Ember Display Heavy"/>
                </a:endParaRPr>
              </a:p>
            </p:txBody>
          </p:sp>
        </p:grpSp>
      </p:grpSp>
      <p:sp>
        <p:nvSpPr>
          <p:cNvPr id="151" name="Google Shape;96;p 5"/>
          <p:cNvSpPr/>
          <p:nvPr/>
        </p:nvSpPr>
        <p:spPr>
          <a:xfrm>
            <a:off x="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Google Shape;97;p 5"/>
          <p:cNvSpPr/>
          <p:nvPr/>
        </p:nvSpPr>
        <p:spPr>
          <a:xfrm>
            <a:off x="2101320" y="5062320"/>
            <a:ext cx="4940640" cy="81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Google Shape;98;p 5"/>
          <p:cNvSpPr/>
          <p:nvPr/>
        </p:nvSpPr>
        <p:spPr>
          <a:xfrm>
            <a:off x="714888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Google Shape;83;p 6"/>
          <p:cNvSpPr/>
          <p:nvPr/>
        </p:nvSpPr>
        <p:spPr>
          <a:xfrm>
            <a:off x="2101320" y="5062680"/>
            <a:ext cx="4940640" cy="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Google Shape;84;p 6"/>
          <p:cNvSpPr/>
          <p:nvPr/>
        </p:nvSpPr>
        <p:spPr>
          <a:xfrm>
            <a:off x="7148880" y="5082480"/>
            <a:ext cx="1994760" cy="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"/>
          <p:cNvSpPr txBox="1"/>
          <p:nvPr/>
        </p:nvSpPr>
        <p:spPr>
          <a:xfrm>
            <a:off x="2956320" y="681840"/>
            <a:ext cx="3231720" cy="46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fld id="{90D3FC46-D042-4B30-B025-03CA65357EDD}" type="slidename">
              <a:rPr b="1" lang="en-US" sz="2600" spc="-1" strike="noStrike">
                <a:solidFill>
                  <a:srgbClr val="0b4f6c"/>
                </a:solidFill>
                <a:latin typeface="Amazon Ember Display Heavy"/>
              </a:rPr>
              <a:t>&lt;slide-name&gt;</a:t>
            </a:fld>
            <a:endParaRPr b="1" lang="en-US" sz="2600" spc="-1" strike="noStrike">
              <a:solidFill>
                <a:srgbClr val="0b4f6c"/>
              </a:solidFill>
              <a:latin typeface="Amazon Ember Display Heavy"/>
            </a:endParaRPr>
          </a:p>
        </p:txBody>
      </p:sp>
      <p:sp>
        <p:nvSpPr>
          <p:cNvPr id="157" name=""/>
          <p:cNvSpPr txBox="1"/>
          <p:nvPr/>
        </p:nvSpPr>
        <p:spPr>
          <a:xfrm>
            <a:off x="7772400" y="4526640"/>
            <a:ext cx="9144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Slide </a:t>
            </a:r>
            <a:fld id="{EF3A7F17-A942-4139-A1AB-4A10797AB8C2}" type="slidenum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&lt;number&gt;</a:t>
            </a:fld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 of </a:t>
            </a:r>
            <a:fld id="{1D7B29DA-F0ED-4F17-B5C8-D258B0A62652}" type="slidecount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26</a:t>
            </a:fld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158" name=""/>
          <p:cNvSpPr txBox="1"/>
          <p:nvPr/>
        </p:nvSpPr>
        <p:spPr>
          <a:xfrm>
            <a:off x="3200400" y="4526640"/>
            <a:ext cx="2743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Inframote by DCC Project Group 6</a:t>
            </a:r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96;p 9"/>
          <p:cNvSpPr/>
          <p:nvPr/>
        </p:nvSpPr>
        <p:spPr>
          <a:xfrm>
            <a:off x="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Google Shape;97;p 9"/>
          <p:cNvSpPr/>
          <p:nvPr/>
        </p:nvSpPr>
        <p:spPr>
          <a:xfrm>
            <a:off x="2101320" y="5062320"/>
            <a:ext cx="4940640" cy="81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Google Shape;98;p 9"/>
          <p:cNvSpPr/>
          <p:nvPr/>
        </p:nvSpPr>
        <p:spPr>
          <a:xfrm>
            <a:off x="714888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Google Shape;83;p 10"/>
          <p:cNvSpPr/>
          <p:nvPr/>
        </p:nvSpPr>
        <p:spPr>
          <a:xfrm>
            <a:off x="2101320" y="5062680"/>
            <a:ext cx="4940640" cy="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Google Shape;84;p 10"/>
          <p:cNvSpPr/>
          <p:nvPr/>
        </p:nvSpPr>
        <p:spPr>
          <a:xfrm>
            <a:off x="7148880" y="5082480"/>
            <a:ext cx="1994760" cy="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"/>
          <p:cNvSpPr txBox="1"/>
          <p:nvPr/>
        </p:nvSpPr>
        <p:spPr>
          <a:xfrm>
            <a:off x="1184760" y="681840"/>
            <a:ext cx="6774840" cy="46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fld id="{763F5979-CA73-4559-956B-A104206FC6B3}" type="slidename">
              <a:rPr b="1" lang="en-US" sz="2600" spc="-1" strike="noStrike">
                <a:solidFill>
                  <a:srgbClr val="0b4f6c"/>
                </a:solidFill>
                <a:latin typeface="Amazon Ember Display Heavy"/>
              </a:rPr>
              <a:t>&lt;slide-name&gt;</a:t>
            </a:fld>
            <a:endParaRPr b="1" lang="en-US" sz="2600" spc="-1" strike="noStrike">
              <a:solidFill>
                <a:srgbClr val="0b4f6c"/>
              </a:solidFill>
              <a:latin typeface="Amazon Ember Display Heavy"/>
            </a:endParaRPr>
          </a:p>
        </p:txBody>
      </p:sp>
      <p:sp>
        <p:nvSpPr>
          <p:cNvPr id="463" name=""/>
          <p:cNvSpPr txBox="1"/>
          <p:nvPr/>
        </p:nvSpPr>
        <p:spPr>
          <a:xfrm>
            <a:off x="7571160" y="4526640"/>
            <a:ext cx="1115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Slide </a:t>
            </a:r>
            <a:fld id="{633B07D7-0DF2-4A6A-9476-2627353A297F}" type="slidenum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&lt;number&gt;</a:t>
            </a:fld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 of </a:t>
            </a:r>
            <a:fld id="{95C6B85E-A569-4B60-BF38-81A46137A33D}" type="slidecount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26</a:t>
            </a:fld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464" name=""/>
          <p:cNvSpPr txBox="1"/>
          <p:nvPr/>
        </p:nvSpPr>
        <p:spPr>
          <a:xfrm>
            <a:off x="3200400" y="4526640"/>
            <a:ext cx="2743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Inframote by DCC Project Group 6</a:t>
            </a:r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</p:blipFill>
        <p:spPr>
          <a:xfrm>
            <a:off x="442080" y="1486800"/>
            <a:ext cx="2024280" cy="115560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66" name="" descr=""/>
          <p:cNvPicPr/>
          <p:nvPr/>
        </p:nvPicPr>
        <p:blipFill>
          <a:blip r:embed="rId2"/>
        </p:blipFill>
        <p:spPr>
          <a:xfrm>
            <a:off x="2520720" y="1486800"/>
            <a:ext cx="2023920" cy="115560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67" name="" descr=""/>
          <p:cNvPicPr/>
          <p:nvPr/>
        </p:nvPicPr>
        <p:blipFill>
          <a:blip r:embed="rId3"/>
        </p:blipFill>
        <p:spPr>
          <a:xfrm>
            <a:off x="4599000" y="1486800"/>
            <a:ext cx="2024280" cy="115560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68" name="" descr=""/>
          <p:cNvPicPr/>
          <p:nvPr/>
        </p:nvPicPr>
        <p:blipFill>
          <a:blip r:embed="rId4"/>
        </p:blipFill>
        <p:spPr>
          <a:xfrm>
            <a:off x="6677640" y="1486800"/>
            <a:ext cx="2024280" cy="115560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69" name="" descr=""/>
          <p:cNvPicPr/>
          <p:nvPr/>
        </p:nvPicPr>
        <p:blipFill>
          <a:blip r:embed="rId5"/>
        </p:blipFill>
        <p:spPr>
          <a:xfrm>
            <a:off x="442080" y="2717640"/>
            <a:ext cx="2024280" cy="115560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70" name="" descr=""/>
          <p:cNvPicPr/>
          <p:nvPr/>
        </p:nvPicPr>
        <p:blipFill>
          <a:blip r:embed="rId6"/>
        </p:blipFill>
        <p:spPr>
          <a:xfrm>
            <a:off x="2520720" y="2717640"/>
            <a:ext cx="2023920" cy="115560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71" name="" descr=""/>
          <p:cNvPicPr/>
          <p:nvPr/>
        </p:nvPicPr>
        <p:blipFill>
          <a:blip r:embed="rId7"/>
        </p:blipFill>
        <p:spPr>
          <a:xfrm>
            <a:off x="4599000" y="2717640"/>
            <a:ext cx="2024280" cy="115560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pic>
        <p:nvPicPr>
          <p:cNvPr id="472" name="" descr=""/>
          <p:cNvPicPr/>
          <p:nvPr/>
        </p:nvPicPr>
        <p:blipFill>
          <a:blip r:embed="rId8"/>
        </p:blipFill>
        <p:spPr>
          <a:xfrm>
            <a:off x="6677640" y="2717640"/>
            <a:ext cx="2024280" cy="1155600"/>
          </a:xfrm>
          <a:prstGeom prst="rect">
            <a:avLst/>
          </a:prstGeom>
          <a:ln w="18360">
            <a:solidFill>
              <a:srgbClr val="040f16"/>
            </a:solidFill>
            <a:round/>
          </a:ln>
        </p:spPr>
      </p:pic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96;p 19"/>
          <p:cNvSpPr/>
          <p:nvPr/>
        </p:nvSpPr>
        <p:spPr>
          <a:xfrm>
            <a:off x="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Google Shape;97;p 19"/>
          <p:cNvSpPr/>
          <p:nvPr/>
        </p:nvSpPr>
        <p:spPr>
          <a:xfrm>
            <a:off x="2101320" y="5062320"/>
            <a:ext cx="4940640" cy="81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Google Shape;98;p 19"/>
          <p:cNvSpPr/>
          <p:nvPr/>
        </p:nvSpPr>
        <p:spPr>
          <a:xfrm>
            <a:off x="714888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Google Shape;83;p 20"/>
          <p:cNvSpPr/>
          <p:nvPr/>
        </p:nvSpPr>
        <p:spPr>
          <a:xfrm>
            <a:off x="2101320" y="5062680"/>
            <a:ext cx="4940640" cy="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Google Shape;84;p 20"/>
          <p:cNvSpPr/>
          <p:nvPr/>
        </p:nvSpPr>
        <p:spPr>
          <a:xfrm>
            <a:off x="7148880" y="5082480"/>
            <a:ext cx="1994760" cy="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"/>
          <p:cNvSpPr txBox="1"/>
          <p:nvPr/>
        </p:nvSpPr>
        <p:spPr>
          <a:xfrm>
            <a:off x="-422280" y="603720"/>
            <a:ext cx="9988920" cy="46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fld id="{4779A7A4-7966-4C10-8D12-8EFDA0BAE70E}" type="slidename">
              <a:rPr b="1" lang="en-US" sz="2600" spc="-1" strike="noStrike">
                <a:solidFill>
                  <a:srgbClr val="0b4f6c"/>
                </a:solidFill>
                <a:latin typeface="Amazon Ember Display Heavy"/>
              </a:rPr>
              <a:t>&lt;slide-name&gt;</a:t>
            </a:fld>
            <a:endParaRPr b="1" lang="en-US" sz="2600" spc="-1" strike="noStrike">
              <a:solidFill>
                <a:srgbClr val="0b4f6c"/>
              </a:solidFill>
              <a:latin typeface="Amazon Ember Display Heavy"/>
            </a:endParaRPr>
          </a:p>
        </p:txBody>
      </p:sp>
      <p:sp>
        <p:nvSpPr>
          <p:cNvPr id="479" name=""/>
          <p:cNvSpPr txBox="1"/>
          <p:nvPr/>
        </p:nvSpPr>
        <p:spPr>
          <a:xfrm>
            <a:off x="7571160" y="4526640"/>
            <a:ext cx="1115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Slide </a:t>
            </a:r>
            <a:fld id="{396756FF-A4AF-4390-A05C-5CCA2BC7C81A}" type="slidenum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&lt;number&gt;</a:t>
            </a:fld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 of </a:t>
            </a:r>
            <a:fld id="{CABEAEAB-F342-4567-9DD3-681E01D28328}" type="slidecount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26</a:t>
            </a:fld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480" name=""/>
          <p:cNvSpPr txBox="1"/>
          <p:nvPr/>
        </p:nvSpPr>
        <p:spPr>
          <a:xfrm>
            <a:off x="3200400" y="4526640"/>
            <a:ext cx="2743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Inframote by DCC Project Group 6</a:t>
            </a:r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grpSp>
        <p:nvGrpSpPr>
          <p:cNvPr id="481" name=""/>
          <p:cNvGrpSpPr/>
          <p:nvPr/>
        </p:nvGrpSpPr>
        <p:grpSpPr>
          <a:xfrm>
            <a:off x="2134800" y="1358280"/>
            <a:ext cx="4874760" cy="1422360"/>
            <a:chOff x="2134800" y="1358280"/>
            <a:chExt cx="4874760" cy="1422360"/>
          </a:xfrm>
        </p:grpSpPr>
        <p:sp>
          <p:nvSpPr>
            <p:cNvPr id="482" name=""/>
            <p:cNvSpPr txBox="1"/>
            <p:nvPr/>
          </p:nvSpPr>
          <p:spPr>
            <a:xfrm>
              <a:off x="2134800" y="1358280"/>
              <a:ext cx="4874760" cy="274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algn="ctr">
                <a:buNone/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01baef"/>
                  </a:solidFill>
                  <a:latin typeface="Amazon Ember Display Heavy"/>
                </a:rPr>
                <a:t>Project Management &amp; Documentation</a:t>
              </a:r>
              <a:endParaRPr b="1" lang="en-US" sz="2000" spc="-1" strike="noStrike">
                <a:solidFill>
                  <a:srgbClr val="01baef"/>
                </a:solidFill>
                <a:latin typeface="Amazon Ember Display Heavy"/>
              </a:endParaRPr>
            </a:p>
          </p:txBody>
        </p:sp>
        <p:grpSp>
          <p:nvGrpSpPr>
            <p:cNvPr id="483" name=""/>
            <p:cNvGrpSpPr/>
            <p:nvPr/>
          </p:nvGrpSpPr>
          <p:grpSpPr>
            <a:xfrm>
              <a:off x="2824560" y="1792080"/>
              <a:ext cx="3495240" cy="988560"/>
              <a:chOff x="2824560" y="1792080"/>
              <a:chExt cx="3495240" cy="988560"/>
            </a:xfrm>
          </p:grpSpPr>
          <p:grpSp>
            <p:nvGrpSpPr>
              <p:cNvPr id="484" name=""/>
              <p:cNvGrpSpPr/>
              <p:nvPr/>
            </p:nvGrpSpPr>
            <p:grpSpPr>
              <a:xfrm>
                <a:off x="5320800" y="1792080"/>
                <a:ext cx="999000" cy="988560"/>
                <a:chOff x="5320800" y="1792080"/>
                <a:chExt cx="999000" cy="988560"/>
              </a:xfrm>
            </p:grpSpPr>
            <p:pic>
              <p:nvPicPr>
                <p:cNvPr id="485" name="" descr=""/>
                <p:cNvPicPr/>
                <p:nvPr/>
              </p:nvPicPr>
              <p:blipFill>
                <a:blip r:embed="rId1"/>
              </p:blipFill>
              <p:spPr>
                <a:xfrm>
                  <a:off x="5527440" y="1792080"/>
                  <a:ext cx="585360" cy="585360"/>
                </a:xfrm>
                <a:prstGeom prst="rect">
                  <a:avLst/>
                </a:prstGeom>
                <a:ln w="18360">
                  <a:noFill/>
                </a:ln>
              </p:spPr>
            </p:pic>
            <p:sp>
              <p:nvSpPr>
                <p:cNvPr id="486" name=""/>
                <p:cNvSpPr txBox="1"/>
                <p:nvPr/>
              </p:nvSpPr>
              <p:spPr>
                <a:xfrm>
                  <a:off x="5320800" y="2506320"/>
                  <a:ext cx="999000" cy="274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 algn="ctr"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Cd RC"/>
                    </a:rPr>
                    <a:t>Draw.io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</p:txBody>
            </p:sp>
          </p:grpSp>
          <p:grpSp>
            <p:nvGrpSpPr>
              <p:cNvPr id="487" name=""/>
              <p:cNvGrpSpPr/>
              <p:nvPr/>
            </p:nvGrpSpPr>
            <p:grpSpPr>
              <a:xfrm>
                <a:off x="2824560" y="1792080"/>
                <a:ext cx="625680" cy="988560"/>
                <a:chOff x="2824560" y="1792080"/>
                <a:chExt cx="625680" cy="988560"/>
              </a:xfrm>
            </p:grpSpPr>
            <p:pic>
              <p:nvPicPr>
                <p:cNvPr id="488" name="" descr=""/>
                <p:cNvPicPr/>
                <p:nvPr/>
              </p:nvPicPr>
              <p:blipFill>
                <a:blip r:embed="rId2"/>
              </p:blipFill>
              <p:spPr>
                <a:xfrm>
                  <a:off x="2863080" y="1792080"/>
                  <a:ext cx="548640" cy="585360"/>
                </a:xfrm>
                <a:prstGeom prst="rect">
                  <a:avLst/>
                </a:prstGeom>
                <a:ln w="18360">
                  <a:noFill/>
                </a:ln>
              </p:spPr>
            </p:pic>
            <p:sp>
              <p:nvSpPr>
                <p:cNvPr id="489" name=""/>
                <p:cNvSpPr txBox="1"/>
                <p:nvPr/>
              </p:nvSpPr>
              <p:spPr>
                <a:xfrm>
                  <a:off x="2824560" y="2506320"/>
                  <a:ext cx="625680" cy="274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 algn="ctr"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Cd RC"/>
                    </a:rPr>
                    <a:t>Jira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</p:txBody>
            </p:sp>
          </p:grpSp>
          <p:grpSp>
            <p:nvGrpSpPr>
              <p:cNvPr id="490" name=""/>
              <p:cNvGrpSpPr/>
              <p:nvPr/>
            </p:nvGrpSpPr>
            <p:grpSpPr>
              <a:xfrm>
                <a:off x="3777120" y="1792080"/>
                <a:ext cx="1173600" cy="988560"/>
                <a:chOff x="3777120" y="1792080"/>
                <a:chExt cx="1173600" cy="988560"/>
              </a:xfrm>
            </p:grpSpPr>
            <p:pic>
              <p:nvPicPr>
                <p:cNvPr id="491" name="" descr=""/>
                <p:cNvPicPr/>
                <p:nvPr/>
              </p:nvPicPr>
              <p:blipFill>
                <a:blip r:embed="rId3"/>
              </p:blipFill>
              <p:spPr>
                <a:xfrm>
                  <a:off x="4071240" y="1792080"/>
                  <a:ext cx="585360" cy="585360"/>
                </a:xfrm>
                <a:prstGeom prst="rect">
                  <a:avLst/>
                </a:prstGeom>
                <a:ln w="18360">
                  <a:noFill/>
                </a:ln>
              </p:spPr>
            </p:pic>
            <p:sp>
              <p:nvSpPr>
                <p:cNvPr id="492" name=""/>
                <p:cNvSpPr txBox="1"/>
                <p:nvPr/>
              </p:nvSpPr>
              <p:spPr>
                <a:xfrm>
                  <a:off x="3777120" y="2506320"/>
                  <a:ext cx="1173600" cy="274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 algn="ctr"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Cd RC"/>
                    </a:rPr>
                    <a:t>Libre Office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</p:txBody>
            </p:sp>
          </p:grpSp>
        </p:grpSp>
      </p:grpSp>
      <p:grpSp>
        <p:nvGrpSpPr>
          <p:cNvPr id="493" name=""/>
          <p:cNvGrpSpPr/>
          <p:nvPr/>
        </p:nvGrpSpPr>
        <p:grpSpPr>
          <a:xfrm>
            <a:off x="941040" y="2981160"/>
            <a:ext cx="2989080" cy="1343880"/>
            <a:chOff x="941040" y="2981160"/>
            <a:chExt cx="2989080" cy="1343880"/>
          </a:xfrm>
        </p:grpSpPr>
        <p:grpSp>
          <p:nvGrpSpPr>
            <p:cNvPr id="494" name=""/>
            <p:cNvGrpSpPr/>
            <p:nvPr/>
          </p:nvGrpSpPr>
          <p:grpSpPr>
            <a:xfrm>
              <a:off x="1188360" y="3355560"/>
              <a:ext cx="2494440" cy="969480"/>
              <a:chOff x="1188360" y="3355560"/>
              <a:chExt cx="2494440" cy="969480"/>
            </a:xfrm>
          </p:grpSpPr>
          <p:grpSp>
            <p:nvGrpSpPr>
              <p:cNvPr id="495" name=""/>
              <p:cNvGrpSpPr/>
              <p:nvPr/>
            </p:nvGrpSpPr>
            <p:grpSpPr>
              <a:xfrm>
                <a:off x="1188360" y="3355560"/>
                <a:ext cx="1222200" cy="969480"/>
                <a:chOff x="1188360" y="3355560"/>
                <a:chExt cx="1222200" cy="969480"/>
              </a:xfrm>
            </p:grpSpPr>
            <p:pic>
              <p:nvPicPr>
                <p:cNvPr id="496" name="" descr=""/>
                <p:cNvPicPr/>
                <p:nvPr/>
              </p:nvPicPr>
              <p:blipFill>
                <a:blip r:embed="rId4"/>
              </p:blipFill>
              <p:spPr>
                <a:xfrm>
                  <a:off x="1506600" y="3355560"/>
                  <a:ext cx="585360" cy="585360"/>
                </a:xfrm>
                <a:prstGeom prst="rect">
                  <a:avLst/>
                </a:prstGeom>
                <a:ln w="18360">
                  <a:noFill/>
                </a:ln>
              </p:spPr>
            </p:pic>
            <p:sp>
              <p:nvSpPr>
                <p:cNvPr id="497" name=""/>
                <p:cNvSpPr txBox="1"/>
                <p:nvPr/>
              </p:nvSpPr>
              <p:spPr>
                <a:xfrm>
                  <a:off x="1188360" y="4050720"/>
                  <a:ext cx="1222200" cy="274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 algn="ctr"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Cd RC"/>
                    </a:rPr>
                    <a:t>Pencil Project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</p:txBody>
            </p:sp>
          </p:grpSp>
          <p:grpSp>
            <p:nvGrpSpPr>
              <p:cNvPr id="498" name=""/>
              <p:cNvGrpSpPr/>
              <p:nvPr/>
            </p:nvGrpSpPr>
            <p:grpSpPr>
              <a:xfrm>
                <a:off x="2460600" y="3355560"/>
                <a:ext cx="1222200" cy="969480"/>
                <a:chOff x="2460600" y="3355560"/>
                <a:chExt cx="1222200" cy="969480"/>
              </a:xfrm>
            </p:grpSpPr>
            <p:sp>
              <p:nvSpPr>
                <p:cNvPr id="499" name=""/>
                <p:cNvSpPr txBox="1"/>
                <p:nvPr/>
              </p:nvSpPr>
              <p:spPr>
                <a:xfrm>
                  <a:off x="2460600" y="4050720"/>
                  <a:ext cx="1222200" cy="274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 algn="ctr"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Cd RC"/>
                    </a:rPr>
                    <a:t>Figma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</p:txBody>
            </p:sp>
            <p:pic>
              <p:nvPicPr>
                <p:cNvPr id="500" name="" descr=""/>
                <p:cNvPicPr/>
                <p:nvPr/>
              </p:nvPicPr>
              <p:blipFill>
                <a:blip r:embed="rId5"/>
              </p:blipFill>
              <p:spPr>
                <a:xfrm>
                  <a:off x="2884320" y="3355560"/>
                  <a:ext cx="374760" cy="585360"/>
                </a:xfrm>
                <a:prstGeom prst="rect">
                  <a:avLst/>
                </a:prstGeom>
                <a:ln w="18360">
                  <a:noFill/>
                </a:ln>
              </p:spPr>
            </p:pic>
          </p:grpSp>
        </p:grpSp>
        <p:sp>
          <p:nvSpPr>
            <p:cNvPr id="501" name=""/>
            <p:cNvSpPr txBox="1"/>
            <p:nvPr/>
          </p:nvSpPr>
          <p:spPr>
            <a:xfrm>
              <a:off x="941040" y="2981160"/>
              <a:ext cx="2989080" cy="274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algn="ctr">
                <a:buNone/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01baef"/>
                  </a:solidFill>
                  <a:latin typeface="Amazon Ember Display Heavy"/>
                </a:rPr>
                <a:t>Wire-framing &amp; Design</a:t>
              </a:r>
              <a:endParaRPr b="1" lang="en-US" sz="2000" spc="-1" strike="noStrike">
                <a:solidFill>
                  <a:srgbClr val="01baef"/>
                </a:solidFill>
                <a:latin typeface="Amazon Ember Display Heavy"/>
              </a:endParaRPr>
            </a:p>
          </p:txBody>
        </p:sp>
      </p:grpSp>
      <p:grpSp>
        <p:nvGrpSpPr>
          <p:cNvPr id="502" name=""/>
          <p:cNvGrpSpPr/>
          <p:nvPr/>
        </p:nvGrpSpPr>
        <p:grpSpPr>
          <a:xfrm>
            <a:off x="4420080" y="2925360"/>
            <a:ext cx="3642480" cy="1543680"/>
            <a:chOff x="4420080" y="2925360"/>
            <a:chExt cx="3642480" cy="1543680"/>
          </a:xfrm>
        </p:grpSpPr>
        <p:sp>
          <p:nvSpPr>
            <p:cNvPr id="503" name=""/>
            <p:cNvSpPr txBox="1"/>
            <p:nvPr/>
          </p:nvSpPr>
          <p:spPr>
            <a:xfrm>
              <a:off x="5714280" y="2925360"/>
              <a:ext cx="1054440" cy="274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algn="ctr">
                <a:buNone/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01baef"/>
                  </a:solidFill>
                  <a:latin typeface="Amazon Ember Display Heavy"/>
                </a:rPr>
                <a:t>DevOps</a:t>
              </a:r>
              <a:endParaRPr b="1" lang="en-US" sz="2000" spc="-1" strike="noStrike">
                <a:solidFill>
                  <a:srgbClr val="01baef"/>
                </a:solidFill>
                <a:latin typeface="Amazon Ember Display Heavy"/>
              </a:endParaRPr>
            </a:p>
          </p:txBody>
        </p:sp>
        <p:grpSp>
          <p:nvGrpSpPr>
            <p:cNvPr id="504" name=""/>
            <p:cNvGrpSpPr/>
            <p:nvPr/>
          </p:nvGrpSpPr>
          <p:grpSpPr>
            <a:xfrm>
              <a:off x="4420080" y="3499560"/>
              <a:ext cx="3642480" cy="969480"/>
              <a:chOff x="4420080" y="3499560"/>
              <a:chExt cx="3642480" cy="969480"/>
            </a:xfrm>
          </p:grpSpPr>
          <p:grpSp>
            <p:nvGrpSpPr>
              <p:cNvPr id="505" name=""/>
              <p:cNvGrpSpPr/>
              <p:nvPr/>
            </p:nvGrpSpPr>
            <p:grpSpPr>
              <a:xfrm>
                <a:off x="4420080" y="3499560"/>
                <a:ext cx="600480" cy="969480"/>
                <a:chOff x="4420080" y="3499560"/>
                <a:chExt cx="600480" cy="969480"/>
              </a:xfrm>
            </p:grpSpPr>
            <p:pic>
              <p:nvPicPr>
                <p:cNvPr id="506" name="" descr=""/>
                <p:cNvPicPr/>
                <p:nvPr/>
              </p:nvPicPr>
              <p:blipFill>
                <a:blip r:embed="rId6"/>
              </p:blipFill>
              <p:spPr>
                <a:xfrm>
                  <a:off x="4427640" y="3499560"/>
                  <a:ext cx="585360" cy="585360"/>
                </a:xfrm>
                <a:prstGeom prst="rect">
                  <a:avLst/>
                </a:prstGeom>
                <a:ln w="18360">
                  <a:noFill/>
                </a:ln>
              </p:spPr>
            </p:pic>
            <p:sp>
              <p:nvSpPr>
                <p:cNvPr id="507" name=""/>
                <p:cNvSpPr txBox="1"/>
                <p:nvPr/>
              </p:nvSpPr>
              <p:spPr>
                <a:xfrm>
                  <a:off x="4420080" y="4194720"/>
                  <a:ext cx="600480" cy="274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 algn="ctr"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Cd RC"/>
                    </a:rPr>
                    <a:t>Github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</p:txBody>
            </p:sp>
          </p:grpSp>
          <p:grpSp>
            <p:nvGrpSpPr>
              <p:cNvPr id="508" name=""/>
              <p:cNvGrpSpPr/>
              <p:nvPr/>
            </p:nvGrpSpPr>
            <p:grpSpPr>
              <a:xfrm>
                <a:off x="5289480" y="3499560"/>
                <a:ext cx="834120" cy="969480"/>
                <a:chOff x="5289480" y="3499560"/>
                <a:chExt cx="834120" cy="969480"/>
              </a:xfrm>
            </p:grpSpPr>
            <p:pic>
              <p:nvPicPr>
                <p:cNvPr id="509" name="" descr=""/>
                <p:cNvPicPr/>
                <p:nvPr/>
              </p:nvPicPr>
              <p:blipFill>
                <a:blip r:embed="rId7"/>
              </p:blipFill>
              <p:spPr>
                <a:xfrm>
                  <a:off x="5459400" y="3499560"/>
                  <a:ext cx="493920" cy="585360"/>
                </a:xfrm>
                <a:prstGeom prst="rect">
                  <a:avLst/>
                </a:prstGeom>
                <a:ln w="18360">
                  <a:noFill/>
                </a:ln>
              </p:spPr>
            </p:pic>
            <p:sp>
              <p:nvSpPr>
                <p:cNvPr id="510" name=""/>
                <p:cNvSpPr txBox="1"/>
                <p:nvPr/>
              </p:nvSpPr>
              <p:spPr>
                <a:xfrm>
                  <a:off x="5289480" y="4194720"/>
                  <a:ext cx="834120" cy="274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 algn="ctr"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Cd RC"/>
                    </a:rPr>
                    <a:t>Bitbucket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</p:txBody>
            </p:sp>
          </p:grpSp>
          <p:grpSp>
            <p:nvGrpSpPr>
              <p:cNvPr id="511" name=""/>
              <p:cNvGrpSpPr/>
              <p:nvPr/>
            </p:nvGrpSpPr>
            <p:grpSpPr>
              <a:xfrm>
                <a:off x="6379560" y="3499560"/>
                <a:ext cx="625680" cy="969480"/>
                <a:chOff x="6379560" y="3499560"/>
                <a:chExt cx="625680" cy="969480"/>
              </a:xfrm>
            </p:grpSpPr>
            <p:pic>
              <p:nvPicPr>
                <p:cNvPr id="512" name="" descr=""/>
                <p:cNvPicPr/>
                <p:nvPr/>
              </p:nvPicPr>
              <p:blipFill>
                <a:blip r:embed="rId8"/>
              </p:blipFill>
              <p:spPr>
                <a:xfrm>
                  <a:off x="6418080" y="3499560"/>
                  <a:ext cx="548640" cy="585360"/>
                </a:xfrm>
                <a:prstGeom prst="rect">
                  <a:avLst/>
                </a:prstGeom>
                <a:ln w="18360">
                  <a:noFill/>
                </a:ln>
              </p:spPr>
            </p:pic>
            <p:sp>
              <p:nvSpPr>
                <p:cNvPr id="513" name=""/>
                <p:cNvSpPr txBox="1"/>
                <p:nvPr/>
              </p:nvSpPr>
              <p:spPr>
                <a:xfrm>
                  <a:off x="6379560" y="4194720"/>
                  <a:ext cx="625680" cy="274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 algn="ctr"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Cd RC"/>
                    </a:rPr>
                    <a:t>Jira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</p:txBody>
            </p:sp>
          </p:grpSp>
          <p:grpSp>
            <p:nvGrpSpPr>
              <p:cNvPr id="514" name=""/>
              <p:cNvGrpSpPr/>
              <p:nvPr/>
            </p:nvGrpSpPr>
            <p:grpSpPr>
              <a:xfrm>
                <a:off x="7294320" y="3499560"/>
                <a:ext cx="768240" cy="969480"/>
                <a:chOff x="7294320" y="3499560"/>
                <a:chExt cx="768240" cy="969480"/>
              </a:xfrm>
            </p:grpSpPr>
            <p:pic>
              <p:nvPicPr>
                <p:cNvPr id="515" name="" descr=""/>
                <p:cNvPicPr/>
                <p:nvPr/>
              </p:nvPicPr>
              <p:blipFill>
                <a:blip r:embed="rId9"/>
              </p:blipFill>
              <p:spPr>
                <a:xfrm>
                  <a:off x="7294320" y="3499560"/>
                  <a:ext cx="768240" cy="585360"/>
                </a:xfrm>
                <a:prstGeom prst="rect">
                  <a:avLst/>
                </a:prstGeom>
                <a:ln w="18360">
                  <a:noFill/>
                </a:ln>
              </p:spPr>
            </p:pic>
            <p:sp>
              <p:nvSpPr>
                <p:cNvPr id="516" name=""/>
                <p:cNvSpPr txBox="1"/>
                <p:nvPr/>
              </p:nvSpPr>
              <p:spPr>
                <a:xfrm>
                  <a:off x="7377120" y="4194720"/>
                  <a:ext cx="602640" cy="274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 algn="ctr"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Cd RC"/>
                    </a:rPr>
                    <a:t>Docker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</p:txBody>
            </p:sp>
          </p:grpSp>
        </p:grpSp>
      </p:grpSp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96;p 14"/>
          <p:cNvSpPr/>
          <p:nvPr/>
        </p:nvSpPr>
        <p:spPr>
          <a:xfrm>
            <a:off x="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Google Shape;97;p 14"/>
          <p:cNvSpPr/>
          <p:nvPr/>
        </p:nvSpPr>
        <p:spPr>
          <a:xfrm>
            <a:off x="2101320" y="5062320"/>
            <a:ext cx="4940640" cy="81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Google Shape;98;p 14"/>
          <p:cNvSpPr/>
          <p:nvPr/>
        </p:nvSpPr>
        <p:spPr>
          <a:xfrm>
            <a:off x="714888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Google Shape;83;p 15"/>
          <p:cNvSpPr/>
          <p:nvPr/>
        </p:nvSpPr>
        <p:spPr>
          <a:xfrm>
            <a:off x="2101320" y="5062680"/>
            <a:ext cx="4940640" cy="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Google Shape;84;p 15"/>
          <p:cNvSpPr/>
          <p:nvPr/>
        </p:nvSpPr>
        <p:spPr>
          <a:xfrm>
            <a:off x="7148880" y="5082480"/>
            <a:ext cx="1994760" cy="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"/>
          <p:cNvSpPr txBox="1"/>
          <p:nvPr/>
        </p:nvSpPr>
        <p:spPr>
          <a:xfrm>
            <a:off x="1361520" y="681840"/>
            <a:ext cx="6421320" cy="46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fld id="{1226D3ED-B5DB-43B4-809B-F18939A4F043}" type="slidename">
              <a:rPr b="1" lang="en-US" sz="2600" spc="-1" strike="noStrike">
                <a:solidFill>
                  <a:srgbClr val="0b4f6c"/>
                </a:solidFill>
                <a:latin typeface="Amazon Ember Display Heavy"/>
              </a:rPr>
              <a:t>&lt;slide-name&gt;</a:t>
            </a:fld>
            <a:endParaRPr b="1" lang="en-US" sz="2600" spc="-1" strike="noStrike">
              <a:solidFill>
                <a:srgbClr val="0b4f6c"/>
              </a:solidFill>
              <a:latin typeface="Amazon Ember Display Heavy"/>
            </a:endParaRPr>
          </a:p>
        </p:txBody>
      </p:sp>
      <p:sp>
        <p:nvSpPr>
          <p:cNvPr id="523" name=""/>
          <p:cNvSpPr txBox="1"/>
          <p:nvPr/>
        </p:nvSpPr>
        <p:spPr>
          <a:xfrm>
            <a:off x="7571160" y="4526640"/>
            <a:ext cx="1115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Slide </a:t>
            </a:r>
            <a:fld id="{B5F8B3FA-47EB-49A8-9F86-EEA31FB69977}" type="slidenum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&lt;number&gt;</a:t>
            </a:fld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 of </a:t>
            </a:r>
            <a:fld id="{FF2C8E34-FC9C-499D-A585-34C5CAF7623C}" type="slidecount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26</a:t>
            </a:fld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524" name=""/>
          <p:cNvSpPr txBox="1"/>
          <p:nvPr/>
        </p:nvSpPr>
        <p:spPr>
          <a:xfrm>
            <a:off x="3200400" y="4526640"/>
            <a:ext cx="2743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Inframote by DCC Project Group 6</a:t>
            </a:r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525" name=""/>
          <p:cNvSpPr txBox="1"/>
          <p:nvPr/>
        </p:nvSpPr>
        <p:spPr>
          <a:xfrm>
            <a:off x="3272760" y="1358280"/>
            <a:ext cx="25984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1baef"/>
                </a:solidFill>
                <a:latin typeface="Amazon Ember Display Heavy"/>
              </a:rPr>
              <a:t>Development Tools</a:t>
            </a:r>
            <a:endParaRPr b="1" lang="en-US" sz="2000" spc="-1" strike="noStrike">
              <a:solidFill>
                <a:srgbClr val="01baef"/>
              </a:solidFill>
              <a:latin typeface="Amazon Ember Display Heavy"/>
            </a:endParaRPr>
          </a:p>
        </p:txBody>
      </p:sp>
      <p:sp>
        <p:nvSpPr>
          <p:cNvPr id="526" name=""/>
          <p:cNvSpPr txBox="1"/>
          <p:nvPr/>
        </p:nvSpPr>
        <p:spPr>
          <a:xfrm>
            <a:off x="5593680" y="3044880"/>
            <a:ext cx="25984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1baef"/>
                </a:solidFill>
                <a:latin typeface="Amazon Ember Display Heavy"/>
              </a:rPr>
              <a:t>Documentation Tool</a:t>
            </a:r>
            <a:endParaRPr b="1" lang="en-US" sz="2000" spc="-1" strike="noStrike">
              <a:solidFill>
                <a:srgbClr val="01baef"/>
              </a:solidFill>
              <a:latin typeface="Amazon Ember Display Heavy"/>
            </a:endParaRPr>
          </a:p>
        </p:txBody>
      </p:sp>
      <p:grpSp>
        <p:nvGrpSpPr>
          <p:cNvPr id="527" name=""/>
          <p:cNvGrpSpPr/>
          <p:nvPr/>
        </p:nvGrpSpPr>
        <p:grpSpPr>
          <a:xfrm>
            <a:off x="5097240" y="3500280"/>
            <a:ext cx="801000" cy="923400"/>
            <a:chOff x="5097240" y="3500280"/>
            <a:chExt cx="801000" cy="923400"/>
          </a:xfrm>
        </p:grpSpPr>
        <p:pic>
          <p:nvPicPr>
            <p:cNvPr id="528" name="" descr=""/>
            <p:cNvPicPr/>
            <p:nvPr/>
          </p:nvPicPr>
          <p:blipFill>
            <a:blip r:embed="rId1"/>
          </p:blipFill>
          <p:spPr>
            <a:xfrm>
              <a:off x="5204880" y="3500280"/>
              <a:ext cx="585360" cy="585360"/>
            </a:xfrm>
            <a:prstGeom prst="rect">
              <a:avLst/>
            </a:prstGeom>
            <a:ln w="18360">
              <a:noFill/>
            </a:ln>
          </p:spPr>
        </p:pic>
        <p:sp>
          <p:nvSpPr>
            <p:cNvPr id="529" name=""/>
            <p:cNvSpPr txBox="1"/>
            <p:nvPr/>
          </p:nvSpPr>
          <p:spPr>
            <a:xfrm>
              <a:off x="5097240" y="4149000"/>
              <a:ext cx="801000" cy="274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algn="ctr"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40f16"/>
                  </a:solidFill>
                  <a:latin typeface="Amazon Ember Cd RC"/>
                </a:rPr>
                <a:t>OpenAPI</a:t>
              </a:r>
              <a:endParaRPr b="0" lang="en-US" sz="1800" spc="-1" strike="noStrike">
                <a:solidFill>
                  <a:srgbClr val="040f16"/>
                </a:solidFill>
                <a:latin typeface="Amazon Ember Medium"/>
              </a:endParaRPr>
            </a:p>
          </p:txBody>
        </p:sp>
      </p:grpSp>
      <p:grpSp>
        <p:nvGrpSpPr>
          <p:cNvPr id="530" name=""/>
          <p:cNvGrpSpPr/>
          <p:nvPr/>
        </p:nvGrpSpPr>
        <p:grpSpPr>
          <a:xfrm>
            <a:off x="6330960" y="3500280"/>
            <a:ext cx="752040" cy="923400"/>
            <a:chOff x="6330960" y="3500280"/>
            <a:chExt cx="752040" cy="923400"/>
          </a:xfrm>
        </p:grpSpPr>
        <p:pic>
          <p:nvPicPr>
            <p:cNvPr id="531" name="" descr=""/>
            <p:cNvPicPr/>
            <p:nvPr/>
          </p:nvPicPr>
          <p:blipFill>
            <a:blip r:embed="rId2"/>
          </p:blipFill>
          <p:spPr>
            <a:xfrm>
              <a:off x="6414120" y="3500280"/>
              <a:ext cx="585360" cy="585360"/>
            </a:xfrm>
            <a:prstGeom prst="rect">
              <a:avLst/>
            </a:prstGeom>
            <a:ln w="18360">
              <a:noFill/>
            </a:ln>
          </p:spPr>
        </p:pic>
        <p:sp>
          <p:nvSpPr>
            <p:cNvPr id="532" name=""/>
            <p:cNvSpPr txBox="1"/>
            <p:nvPr/>
          </p:nvSpPr>
          <p:spPr>
            <a:xfrm>
              <a:off x="6330960" y="4149000"/>
              <a:ext cx="752040" cy="274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algn="ctr"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40f16"/>
                  </a:solidFill>
                  <a:latin typeface="Amazon Ember Cd RC"/>
                </a:rPr>
                <a:t>Swagger</a:t>
              </a:r>
              <a:endParaRPr b="0" lang="en-US" sz="1800" spc="-1" strike="noStrike">
                <a:solidFill>
                  <a:srgbClr val="040f16"/>
                </a:solidFill>
                <a:latin typeface="Amazon Ember Medium"/>
              </a:endParaRPr>
            </a:p>
          </p:txBody>
        </p:sp>
      </p:grpSp>
      <p:grpSp>
        <p:nvGrpSpPr>
          <p:cNvPr id="533" name=""/>
          <p:cNvGrpSpPr/>
          <p:nvPr/>
        </p:nvGrpSpPr>
        <p:grpSpPr>
          <a:xfrm>
            <a:off x="7143120" y="3500280"/>
            <a:ext cx="1545480" cy="944640"/>
            <a:chOff x="7143120" y="3500280"/>
            <a:chExt cx="1545480" cy="944640"/>
          </a:xfrm>
        </p:grpSpPr>
        <p:pic>
          <p:nvPicPr>
            <p:cNvPr id="534" name="" descr=""/>
            <p:cNvPicPr/>
            <p:nvPr/>
          </p:nvPicPr>
          <p:blipFill>
            <a:blip r:embed="rId3"/>
          </p:blipFill>
          <p:spPr>
            <a:xfrm>
              <a:off x="7143120" y="3500280"/>
              <a:ext cx="1545480" cy="585360"/>
            </a:xfrm>
            <a:prstGeom prst="rect">
              <a:avLst/>
            </a:prstGeom>
            <a:ln w="18360">
              <a:noFill/>
            </a:ln>
          </p:spPr>
        </p:pic>
        <p:sp>
          <p:nvSpPr>
            <p:cNvPr id="535" name=""/>
            <p:cNvSpPr txBox="1"/>
            <p:nvPr/>
          </p:nvSpPr>
          <p:spPr>
            <a:xfrm>
              <a:off x="7570800" y="4149000"/>
              <a:ext cx="689760" cy="29592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algn="ctr"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40f16"/>
                  </a:solidFill>
                  <a:latin typeface="Amazon Ember Cd RC"/>
                </a:rPr>
                <a:t>Godoc</a:t>
              </a:r>
              <a:endParaRPr b="0" lang="en-US" sz="1800" spc="-1" strike="noStrike">
                <a:solidFill>
                  <a:srgbClr val="040f16"/>
                </a:solidFill>
                <a:latin typeface="Amazon Ember Medium"/>
              </a:endParaRPr>
            </a:p>
          </p:txBody>
        </p:sp>
      </p:grpSp>
      <p:sp>
        <p:nvSpPr>
          <p:cNvPr id="536" name=""/>
          <p:cNvSpPr txBox="1"/>
          <p:nvPr/>
        </p:nvSpPr>
        <p:spPr>
          <a:xfrm>
            <a:off x="972360" y="3044880"/>
            <a:ext cx="25984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2000" spc="-1" strike="noStrike">
                <a:solidFill>
                  <a:srgbClr val="01baef"/>
                </a:solidFill>
                <a:latin typeface="Amazon Ember Display Heavy"/>
              </a:rPr>
              <a:t>Testing Tool</a:t>
            </a:r>
            <a:endParaRPr b="1" lang="en-US" sz="2000" spc="-1" strike="noStrike">
              <a:solidFill>
                <a:srgbClr val="01baef"/>
              </a:solidFill>
              <a:latin typeface="Amazon Ember Display Heavy"/>
            </a:endParaRPr>
          </a:p>
        </p:txBody>
      </p:sp>
      <p:grpSp>
        <p:nvGrpSpPr>
          <p:cNvPr id="537" name=""/>
          <p:cNvGrpSpPr/>
          <p:nvPr/>
        </p:nvGrpSpPr>
        <p:grpSpPr>
          <a:xfrm>
            <a:off x="1713600" y="3487680"/>
            <a:ext cx="813600" cy="967320"/>
            <a:chOff x="1713600" y="3487680"/>
            <a:chExt cx="813600" cy="967320"/>
          </a:xfrm>
        </p:grpSpPr>
        <p:pic>
          <p:nvPicPr>
            <p:cNvPr id="538" name="" descr=""/>
            <p:cNvPicPr/>
            <p:nvPr/>
          </p:nvPicPr>
          <p:blipFill>
            <a:blip r:embed="rId4"/>
          </p:blipFill>
          <p:spPr>
            <a:xfrm>
              <a:off x="1827720" y="3487680"/>
              <a:ext cx="585360" cy="585360"/>
            </a:xfrm>
            <a:prstGeom prst="rect">
              <a:avLst/>
            </a:prstGeom>
            <a:ln w="18360">
              <a:noFill/>
            </a:ln>
          </p:spPr>
        </p:pic>
        <p:sp>
          <p:nvSpPr>
            <p:cNvPr id="539" name=""/>
            <p:cNvSpPr txBox="1"/>
            <p:nvPr/>
          </p:nvSpPr>
          <p:spPr>
            <a:xfrm>
              <a:off x="1713600" y="4149000"/>
              <a:ext cx="813600" cy="30600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algn="ctr"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40f16"/>
                  </a:solidFill>
                  <a:latin typeface="Amazon Ember Cd RC"/>
                </a:rPr>
                <a:t>Postman</a:t>
              </a:r>
              <a:endParaRPr b="0" lang="en-US" sz="1800" spc="-1" strike="noStrike">
                <a:solidFill>
                  <a:srgbClr val="040f16"/>
                </a:solidFill>
                <a:latin typeface="Amazon Ember Medium"/>
              </a:endParaRPr>
            </a:p>
          </p:txBody>
        </p:sp>
      </p:grpSp>
      <p:grpSp>
        <p:nvGrpSpPr>
          <p:cNvPr id="540" name=""/>
          <p:cNvGrpSpPr/>
          <p:nvPr/>
        </p:nvGrpSpPr>
        <p:grpSpPr>
          <a:xfrm>
            <a:off x="2521800" y="3487680"/>
            <a:ext cx="1545480" cy="1210320"/>
            <a:chOff x="2521800" y="3487680"/>
            <a:chExt cx="1545480" cy="1210320"/>
          </a:xfrm>
        </p:grpSpPr>
        <p:pic>
          <p:nvPicPr>
            <p:cNvPr id="541" name="" descr=""/>
            <p:cNvPicPr/>
            <p:nvPr/>
          </p:nvPicPr>
          <p:blipFill>
            <a:blip r:embed="rId5"/>
          </p:blipFill>
          <p:spPr>
            <a:xfrm>
              <a:off x="2521800" y="3487680"/>
              <a:ext cx="1545480" cy="585360"/>
            </a:xfrm>
            <a:prstGeom prst="rect">
              <a:avLst/>
            </a:prstGeom>
            <a:ln w="18360">
              <a:noFill/>
            </a:ln>
          </p:spPr>
        </p:pic>
        <p:sp>
          <p:nvSpPr>
            <p:cNvPr id="542" name=""/>
            <p:cNvSpPr txBox="1"/>
            <p:nvPr/>
          </p:nvSpPr>
          <p:spPr>
            <a:xfrm>
              <a:off x="2742120" y="4149000"/>
              <a:ext cx="1104840" cy="54900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algn="ctr"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40f16"/>
                  </a:solidFill>
                  <a:latin typeface="Amazon Ember Cd RC"/>
                </a:rPr>
                <a:t>Go Unit Test</a:t>
              </a:r>
              <a:endParaRPr b="0" lang="en-US" sz="1800" spc="-1" strike="noStrike">
                <a:solidFill>
                  <a:srgbClr val="040f16"/>
                </a:solidFill>
                <a:latin typeface="Amazon Ember Medium"/>
              </a:endParaRPr>
            </a:p>
          </p:txBody>
        </p:sp>
      </p:grpSp>
      <p:grpSp>
        <p:nvGrpSpPr>
          <p:cNvPr id="543" name=""/>
          <p:cNvGrpSpPr/>
          <p:nvPr/>
        </p:nvGrpSpPr>
        <p:grpSpPr>
          <a:xfrm>
            <a:off x="475920" y="3487680"/>
            <a:ext cx="940680" cy="977040"/>
            <a:chOff x="475920" y="3487680"/>
            <a:chExt cx="940680" cy="977040"/>
          </a:xfrm>
        </p:grpSpPr>
        <p:sp>
          <p:nvSpPr>
            <p:cNvPr id="544" name=""/>
            <p:cNvSpPr txBox="1"/>
            <p:nvPr/>
          </p:nvSpPr>
          <p:spPr>
            <a:xfrm>
              <a:off x="475920" y="4149000"/>
              <a:ext cx="940680" cy="31572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algn="ctr"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40f16"/>
                  </a:solidFill>
                  <a:latin typeface="Amazon Ember Cd RC"/>
                </a:rPr>
                <a:t>Nightingle</a:t>
              </a:r>
              <a:endParaRPr b="0" lang="en-US" sz="1800" spc="-1" strike="noStrike">
                <a:solidFill>
                  <a:srgbClr val="040f16"/>
                </a:solidFill>
                <a:latin typeface="Amazon Ember Medium"/>
              </a:endParaRPr>
            </a:p>
          </p:txBody>
        </p:sp>
        <p:pic>
          <p:nvPicPr>
            <p:cNvPr id="545" name="" descr=""/>
            <p:cNvPicPr/>
            <p:nvPr/>
          </p:nvPicPr>
          <p:blipFill>
            <a:blip r:embed="rId6"/>
          </p:blipFill>
          <p:spPr>
            <a:xfrm>
              <a:off x="653400" y="3487680"/>
              <a:ext cx="585360" cy="585360"/>
            </a:xfrm>
            <a:prstGeom prst="rect">
              <a:avLst/>
            </a:prstGeom>
            <a:ln w="18360">
              <a:noFill/>
            </a:ln>
          </p:spPr>
        </p:pic>
      </p:grpSp>
      <p:grpSp>
        <p:nvGrpSpPr>
          <p:cNvPr id="546" name=""/>
          <p:cNvGrpSpPr/>
          <p:nvPr/>
        </p:nvGrpSpPr>
        <p:grpSpPr>
          <a:xfrm>
            <a:off x="512640" y="1826640"/>
            <a:ext cx="8164440" cy="984600"/>
            <a:chOff x="512640" y="1826640"/>
            <a:chExt cx="8164440" cy="984600"/>
          </a:xfrm>
        </p:grpSpPr>
        <p:grpSp>
          <p:nvGrpSpPr>
            <p:cNvPr id="547" name=""/>
            <p:cNvGrpSpPr/>
            <p:nvPr/>
          </p:nvGrpSpPr>
          <p:grpSpPr>
            <a:xfrm>
              <a:off x="512640" y="1985400"/>
              <a:ext cx="1134000" cy="825840"/>
              <a:chOff x="512640" y="1985400"/>
              <a:chExt cx="1134000" cy="825840"/>
            </a:xfrm>
          </p:grpSpPr>
          <p:pic>
            <p:nvPicPr>
              <p:cNvPr id="548" name="" descr=""/>
              <p:cNvPicPr/>
              <p:nvPr/>
            </p:nvPicPr>
            <p:blipFill>
              <a:blip r:embed="rId7"/>
            </p:blipFill>
            <p:spPr>
              <a:xfrm>
                <a:off x="512640" y="1985400"/>
                <a:ext cx="1134000" cy="411480"/>
              </a:xfrm>
              <a:prstGeom prst="rect">
                <a:avLst/>
              </a:prstGeom>
              <a:ln w="18360">
                <a:noFill/>
              </a:ln>
            </p:spPr>
          </p:pic>
          <p:sp>
            <p:nvSpPr>
              <p:cNvPr id="549" name=""/>
              <p:cNvSpPr txBox="1"/>
              <p:nvPr/>
            </p:nvSpPr>
            <p:spPr>
              <a:xfrm>
                <a:off x="734760" y="2515320"/>
                <a:ext cx="689760" cy="29592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rIns="0" tIns="0" bIns="0" anchor="t">
                <a:noAutofit/>
              </a:bodyPr>
              <a:p>
                <a:pPr algn="ctr">
                  <a:buNone/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40f16"/>
                    </a:solidFill>
                    <a:latin typeface="Amazon Ember Cd RC"/>
                  </a:rPr>
                  <a:t>Golang</a:t>
                </a:r>
                <a:endParaRPr b="0" lang="en-US" sz="1800" spc="-1" strike="noStrike">
                  <a:solidFill>
                    <a:srgbClr val="040f16"/>
                  </a:solidFill>
                  <a:latin typeface="Amazon Ember Medium"/>
                </a:endParaRPr>
              </a:p>
            </p:txBody>
          </p:sp>
        </p:grpSp>
        <p:grpSp>
          <p:nvGrpSpPr>
            <p:cNvPr id="550" name=""/>
            <p:cNvGrpSpPr/>
            <p:nvPr/>
          </p:nvGrpSpPr>
          <p:grpSpPr>
            <a:xfrm>
              <a:off x="4151880" y="1841400"/>
              <a:ext cx="1069560" cy="948600"/>
              <a:chOff x="4151880" y="1841400"/>
              <a:chExt cx="1069560" cy="948600"/>
            </a:xfrm>
          </p:grpSpPr>
          <p:pic>
            <p:nvPicPr>
              <p:cNvPr id="551" name="" descr=""/>
              <p:cNvPicPr/>
              <p:nvPr/>
            </p:nvPicPr>
            <p:blipFill>
              <a:blip r:embed="rId8"/>
            </p:blipFill>
            <p:spPr>
              <a:xfrm>
                <a:off x="4407840" y="1841400"/>
                <a:ext cx="557640" cy="585360"/>
              </a:xfrm>
              <a:prstGeom prst="rect">
                <a:avLst/>
              </a:prstGeom>
              <a:ln w="18360">
                <a:noFill/>
              </a:ln>
            </p:spPr>
          </p:pic>
          <p:sp>
            <p:nvSpPr>
              <p:cNvPr id="552" name=""/>
              <p:cNvSpPr txBox="1"/>
              <p:nvPr/>
            </p:nvSpPr>
            <p:spPr>
              <a:xfrm>
                <a:off x="4151880" y="2515320"/>
                <a:ext cx="1069560" cy="27468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rIns="0" tIns="0" bIns="0" anchor="t">
                <a:noAutofit/>
              </a:bodyPr>
              <a:p>
                <a:pPr algn="ctr">
                  <a:buNone/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40f16"/>
                    </a:solidFill>
                    <a:latin typeface="Amazon Ember Cd RC"/>
                    <a:ea typeface="Montserrat"/>
                  </a:rPr>
                  <a:t>PostgreS</a:t>
                </a:r>
                <a:r>
                  <a:rPr b="0" lang="en-US" sz="1800" spc="-1" strike="noStrike">
                    <a:solidFill>
                      <a:srgbClr val="040f16"/>
                    </a:solidFill>
                    <a:latin typeface="Amazon Ember Cd RC"/>
                  </a:rPr>
                  <a:t>QL</a:t>
                </a:r>
                <a:endParaRPr b="0" lang="en-US" sz="1800" spc="-1" strike="noStrike">
                  <a:solidFill>
                    <a:srgbClr val="040f16"/>
                  </a:solidFill>
                  <a:latin typeface="Amazon Ember Medium"/>
                </a:endParaRPr>
              </a:p>
            </p:txBody>
          </p:sp>
        </p:grpSp>
        <p:grpSp>
          <p:nvGrpSpPr>
            <p:cNvPr id="553" name=""/>
            <p:cNvGrpSpPr/>
            <p:nvPr/>
          </p:nvGrpSpPr>
          <p:grpSpPr>
            <a:xfrm>
              <a:off x="5581080" y="1826640"/>
              <a:ext cx="615240" cy="963360"/>
              <a:chOff x="5581080" y="1826640"/>
              <a:chExt cx="615240" cy="963360"/>
            </a:xfrm>
          </p:grpSpPr>
          <p:pic>
            <p:nvPicPr>
              <p:cNvPr id="554" name="" descr=""/>
              <p:cNvPicPr/>
              <p:nvPr/>
            </p:nvPicPr>
            <p:blipFill>
              <a:blip r:embed="rId9"/>
            </p:blipFill>
            <p:spPr>
              <a:xfrm>
                <a:off x="5581080" y="1826640"/>
                <a:ext cx="615240" cy="615240"/>
              </a:xfrm>
              <a:prstGeom prst="rect">
                <a:avLst/>
              </a:prstGeom>
              <a:ln w="18360">
                <a:noFill/>
              </a:ln>
            </p:spPr>
          </p:pic>
          <p:sp>
            <p:nvSpPr>
              <p:cNvPr id="555" name=""/>
              <p:cNvSpPr txBox="1"/>
              <p:nvPr/>
            </p:nvSpPr>
            <p:spPr>
              <a:xfrm>
                <a:off x="5711760" y="2515320"/>
                <a:ext cx="353520" cy="27468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rIns="0" tIns="0" bIns="0" anchor="t">
                <a:noAutofit/>
              </a:bodyPr>
              <a:p>
                <a:pPr algn="ctr">
                  <a:buNone/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40f16"/>
                    </a:solidFill>
                    <a:latin typeface="Amazon Ember Cd RC"/>
                  </a:rPr>
                  <a:t>Vim</a:t>
                </a:r>
                <a:endParaRPr b="0" lang="en-US" sz="1800" spc="-1" strike="noStrike">
                  <a:solidFill>
                    <a:srgbClr val="040f16"/>
                  </a:solidFill>
                  <a:latin typeface="Amazon Ember Medium"/>
                </a:endParaRPr>
              </a:p>
            </p:txBody>
          </p:sp>
        </p:grpSp>
        <p:grpSp>
          <p:nvGrpSpPr>
            <p:cNvPr id="556" name=""/>
            <p:cNvGrpSpPr/>
            <p:nvPr/>
          </p:nvGrpSpPr>
          <p:grpSpPr>
            <a:xfrm>
              <a:off x="6798240" y="1841400"/>
              <a:ext cx="585360" cy="948600"/>
              <a:chOff x="6798240" y="1841400"/>
              <a:chExt cx="585360" cy="948600"/>
            </a:xfrm>
          </p:grpSpPr>
          <p:pic>
            <p:nvPicPr>
              <p:cNvPr id="557" name="" descr=""/>
              <p:cNvPicPr/>
              <p:nvPr/>
            </p:nvPicPr>
            <p:blipFill>
              <a:blip r:embed="rId10"/>
            </p:blipFill>
            <p:spPr>
              <a:xfrm>
                <a:off x="6798240" y="1841400"/>
                <a:ext cx="585360" cy="585360"/>
              </a:xfrm>
              <a:prstGeom prst="rect">
                <a:avLst/>
              </a:prstGeom>
              <a:ln w="18360">
                <a:noFill/>
              </a:ln>
            </p:spPr>
          </p:pic>
          <p:sp>
            <p:nvSpPr>
              <p:cNvPr id="558" name=""/>
              <p:cNvSpPr txBox="1"/>
              <p:nvPr/>
            </p:nvSpPr>
            <p:spPr>
              <a:xfrm>
                <a:off x="6951960" y="2515320"/>
                <a:ext cx="278280" cy="27468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rIns="0" tIns="0" bIns="0" anchor="t">
                <a:noAutofit/>
              </a:bodyPr>
              <a:p>
                <a:pPr algn="ctr">
                  <a:buNone/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40f16"/>
                    </a:solidFill>
                    <a:latin typeface="Amazon Ember Cd RC"/>
                  </a:rPr>
                  <a:t>Git</a:t>
                </a:r>
                <a:endParaRPr b="0" lang="en-US" sz="1800" spc="-1" strike="noStrike">
                  <a:solidFill>
                    <a:srgbClr val="040f16"/>
                  </a:solidFill>
                  <a:latin typeface="Amazon Ember Medium"/>
                </a:endParaRPr>
              </a:p>
            </p:txBody>
          </p:sp>
        </p:grpSp>
        <p:grpSp>
          <p:nvGrpSpPr>
            <p:cNvPr id="559" name=""/>
            <p:cNvGrpSpPr/>
            <p:nvPr/>
          </p:nvGrpSpPr>
          <p:grpSpPr>
            <a:xfrm>
              <a:off x="7908840" y="1841400"/>
              <a:ext cx="768240" cy="948600"/>
              <a:chOff x="7908840" y="1841400"/>
              <a:chExt cx="768240" cy="948600"/>
            </a:xfrm>
          </p:grpSpPr>
          <p:pic>
            <p:nvPicPr>
              <p:cNvPr id="560" name="" descr=""/>
              <p:cNvPicPr/>
              <p:nvPr/>
            </p:nvPicPr>
            <p:blipFill>
              <a:blip r:embed="rId11"/>
            </p:blipFill>
            <p:spPr>
              <a:xfrm>
                <a:off x="7908840" y="1841400"/>
                <a:ext cx="768240" cy="585360"/>
              </a:xfrm>
              <a:prstGeom prst="rect">
                <a:avLst/>
              </a:prstGeom>
              <a:ln w="18360">
                <a:noFill/>
              </a:ln>
            </p:spPr>
          </p:pic>
          <p:sp>
            <p:nvSpPr>
              <p:cNvPr id="561" name=""/>
              <p:cNvSpPr txBox="1"/>
              <p:nvPr/>
            </p:nvSpPr>
            <p:spPr>
              <a:xfrm>
                <a:off x="7966800" y="2515320"/>
                <a:ext cx="652320" cy="27468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rIns="0" tIns="0" bIns="0" anchor="t">
                <a:noAutofit/>
              </a:bodyPr>
              <a:p>
                <a:pPr algn="ctr">
                  <a:buNone/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40f16"/>
                    </a:solidFill>
                    <a:latin typeface="Amazon Ember Cd RC"/>
                  </a:rPr>
                  <a:t>Docker</a:t>
                </a:r>
                <a:endParaRPr b="0" lang="en-US" sz="1800" spc="-1" strike="noStrike">
                  <a:solidFill>
                    <a:srgbClr val="040f16"/>
                  </a:solidFill>
                  <a:latin typeface="Amazon Ember Medium"/>
                </a:endParaRPr>
              </a:p>
            </p:txBody>
          </p:sp>
        </p:grpSp>
        <p:grpSp>
          <p:nvGrpSpPr>
            <p:cNvPr id="562" name=""/>
            <p:cNvGrpSpPr/>
            <p:nvPr/>
          </p:nvGrpSpPr>
          <p:grpSpPr>
            <a:xfrm>
              <a:off x="2981160" y="1841400"/>
              <a:ext cx="1006200" cy="948600"/>
              <a:chOff x="2981160" y="1841400"/>
              <a:chExt cx="1006200" cy="948600"/>
            </a:xfrm>
          </p:grpSpPr>
          <p:pic>
            <p:nvPicPr>
              <p:cNvPr id="563" name="" descr=""/>
              <p:cNvPicPr/>
              <p:nvPr/>
            </p:nvPicPr>
            <p:blipFill>
              <a:blip r:embed="rId12"/>
            </p:blipFill>
            <p:spPr>
              <a:xfrm>
                <a:off x="3191400" y="1841400"/>
                <a:ext cx="585360" cy="585360"/>
              </a:xfrm>
              <a:prstGeom prst="rect">
                <a:avLst/>
              </a:prstGeom>
              <a:ln w="18360">
                <a:noFill/>
              </a:ln>
            </p:spPr>
          </p:pic>
          <p:sp>
            <p:nvSpPr>
              <p:cNvPr id="564" name=""/>
              <p:cNvSpPr txBox="1"/>
              <p:nvPr/>
            </p:nvSpPr>
            <p:spPr>
              <a:xfrm>
                <a:off x="2981160" y="2515320"/>
                <a:ext cx="1006200" cy="27468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rIns="0" tIns="0" bIns="0" anchor="t">
                <a:noAutofit/>
              </a:bodyPr>
              <a:p>
                <a:pPr algn="ctr">
                  <a:buNone/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40f16"/>
                    </a:solidFill>
                    <a:latin typeface="Amazon Ember Cd RC"/>
                  </a:rPr>
                  <a:t>.Make &amp; .sh</a:t>
                </a:r>
                <a:endParaRPr b="0" lang="en-US" sz="1800" spc="-1" strike="noStrike">
                  <a:solidFill>
                    <a:srgbClr val="040f16"/>
                  </a:solidFill>
                  <a:latin typeface="Amazon Ember Medium"/>
                </a:endParaRPr>
              </a:p>
            </p:txBody>
          </p:sp>
        </p:grpSp>
        <p:grpSp>
          <p:nvGrpSpPr>
            <p:cNvPr id="565" name=""/>
            <p:cNvGrpSpPr/>
            <p:nvPr/>
          </p:nvGrpSpPr>
          <p:grpSpPr>
            <a:xfrm>
              <a:off x="1788840" y="1841400"/>
              <a:ext cx="986760" cy="948600"/>
              <a:chOff x="1788840" y="1841400"/>
              <a:chExt cx="986760" cy="948600"/>
            </a:xfrm>
          </p:grpSpPr>
          <p:sp>
            <p:nvSpPr>
              <p:cNvPr id="566" name=""/>
              <p:cNvSpPr txBox="1"/>
              <p:nvPr/>
            </p:nvSpPr>
            <p:spPr>
              <a:xfrm>
                <a:off x="1788840" y="2515320"/>
                <a:ext cx="986760" cy="27468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rIns="0" tIns="0" bIns="0" anchor="t">
                <a:noAutofit/>
              </a:bodyPr>
              <a:p>
                <a:pPr algn="ctr">
                  <a:buNone/>
                  <a:tabLst>
                    <a:tab algn="l" pos="0"/>
                  </a:tabLst>
                </a:pPr>
                <a:r>
                  <a:rPr b="0" lang="en-US" sz="1800" spc="-1" strike="noStrike">
                    <a:solidFill>
                      <a:srgbClr val="040f16"/>
                    </a:solidFill>
                    <a:latin typeface="Amazon Ember Cd RC"/>
                  </a:rPr>
                  <a:t>Cloud SDK</a:t>
                </a:r>
                <a:endParaRPr b="0" lang="en-US" sz="1800" spc="-1" strike="noStrike">
                  <a:solidFill>
                    <a:srgbClr val="040f16"/>
                  </a:solidFill>
                  <a:latin typeface="Amazon Ember Medium"/>
                </a:endParaRPr>
              </a:p>
            </p:txBody>
          </p:sp>
          <p:pic>
            <p:nvPicPr>
              <p:cNvPr id="567" name="" descr=""/>
              <p:cNvPicPr/>
              <p:nvPr/>
            </p:nvPicPr>
            <p:blipFill>
              <a:blip r:embed="rId13"/>
            </p:blipFill>
            <p:spPr>
              <a:xfrm>
                <a:off x="1906920" y="1841400"/>
                <a:ext cx="649080" cy="585360"/>
              </a:xfrm>
              <a:prstGeom prst="rect">
                <a:avLst/>
              </a:prstGeom>
              <a:ln w="18360">
                <a:noFill/>
              </a:ln>
            </p:spPr>
          </p:pic>
        </p:grpSp>
      </p:grpSp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96;p 20"/>
          <p:cNvSpPr/>
          <p:nvPr/>
        </p:nvSpPr>
        <p:spPr>
          <a:xfrm>
            <a:off x="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Google Shape;97;p 20"/>
          <p:cNvSpPr/>
          <p:nvPr/>
        </p:nvSpPr>
        <p:spPr>
          <a:xfrm>
            <a:off x="2101320" y="5062320"/>
            <a:ext cx="4940640" cy="81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Google Shape;98;p 20"/>
          <p:cNvSpPr/>
          <p:nvPr/>
        </p:nvSpPr>
        <p:spPr>
          <a:xfrm>
            <a:off x="714888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Google Shape;83;p 21"/>
          <p:cNvSpPr/>
          <p:nvPr/>
        </p:nvSpPr>
        <p:spPr>
          <a:xfrm>
            <a:off x="2101320" y="5062680"/>
            <a:ext cx="4940640" cy="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Google Shape;84;p 21"/>
          <p:cNvSpPr/>
          <p:nvPr/>
        </p:nvSpPr>
        <p:spPr>
          <a:xfrm>
            <a:off x="7148880" y="5082480"/>
            <a:ext cx="1994760" cy="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"/>
          <p:cNvSpPr txBox="1"/>
          <p:nvPr/>
        </p:nvSpPr>
        <p:spPr>
          <a:xfrm>
            <a:off x="657360" y="681840"/>
            <a:ext cx="7829640" cy="46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fld id="{E42750A9-F553-4B55-81DE-7BB159CB5363}" type="slidename">
              <a:rPr b="1" lang="en-US" sz="2600" spc="-1" strike="noStrike">
                <a:solidFill>
                  <a:srgbClr val="0b4f6c"/>
                </a:solidFill>
                <a:latin typeface="Amazon Ember Display Heavy"/>
              </a:rPr>
              <a:t>&lt;slide-name&gt;</a:t>
            </a:fld>
            <a:endParaRPr b="1" lang="en-US" sz="2600" spc="-1" strike="noStrike">
              <a:solidFill>
                <a:srgbClr val="0b4f6c"/>
              </a:solidFill>
              <a:latin typeface="Amazon Ember Display Heavy"/>
            </a:endParaRPr>
          </a:p>
        </p:txBody>
      </p:sp>
      <p:sp>
        <p:nvSpPr>
          <p:cNvPr id="574" name=""/>
          <p:cNvSpPr txBox="1"/>
          <p:nvPr/>
        </p:nvSpPr>
        <p:spPr>
          <a:xfrm>
            <a:off x="7571160" y="4526640"/>
            <a:ext cx="1115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Slide </a:t>
            </a:r>
            <a:fld id="{5A83F12E-AA21-4955-90B6-0449E889B4C5}" type="slidenum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&lt;number&gt;</a:t>
            </a:fld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 of </a:t>
            </a:r>
            <a:fld id="{7DEDD529-4A0B-46FD-A3FA-25F5DD080C6F}" type="slidecount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26</a:t>
            </a:fld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575" name=""/>
          <p:cNvSpPr txBox="1"/>
          <p:nvPr/>
        </p:nvSpPr>
        <p:spPr>
          <a:xfrm>
            <a:off x="3200400" y="4526640"/>
            <a:ext cx="2743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Inframote by DCC Project Group 6</a:t>
            </a:r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grpSp>
        <p:nvGrpSpPr>
          <p:cNvPr id="576" name=""/>
          <p:cNvGrpSpPr/>
          <p:nvPr/>
        </p:nvGrpSpPr>
        <p:grpSpPr>
          <a:xfrm>
            <a:off x="1258920" y="1644120"/>
            <a:ext cx="2833200" cy="2775240"/>
            <a:chOff x="1258920" y="1644120"/>
            <a:chExt cx="2833200" cy="2775240"/>
          </a:xfrm>
        </p:grpSpPr>
        <p:sp>
          <p:nvSpPr>
            <p:cNvPr id="577" name=""/>
            <p:cNvSpPr txBox="1"/>
            <p:nvPr/>
          </p:nvSpPr>
          <p:spPr>
            <a:xfrm>
              <a:off x="1258920" y="1644120"/>
              <a:ext cx="2833200" cy="274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algn="ctr">
                <a:buNone/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01baef"/>
                  </a:solidFill>
                  <a:latin typeface="Amazon Ember Display Heavy"/>
                </a:rPr>
                <a:t>Android Development</a:t>
              </a:r>
              <a:endParaRPr b="1" lang="en-US" sz="2000" spc="-1" strike="noStrike">
                <a:solidFill>
                  <a:srgbClr val="01baef"/>
                </a:solidFill>
                <a:latin typeface="Amazon Ember Display Heavy"/>
              </a:endParaRPr>
            </a:p>
          </p:txBody>
        </p:sp>
        <p:grpSp>
          <p:nvGrpSpPr>
            <p:cNvPr id="578" name=""/>
            <p:cNvGrpSpPr/>
            <p:nvPr/>
          </p:nvGrpSpPr>
          <p:grpSpPr>
            <a:xfrm>
              <a:off x="1492560" y="2300040"/>
              <a:ext cx="2290320" cy="2119320"/>
              <a:chOff x="1492560" y="2300040"/>
              <a:chExt cx="2290320" cy="2119320"/>
            </a:xfrm>
          </p:grpSpPr>
          <p:grpSp>
            <p:nvGrpSpPr>
              <p:cNvPr id="579" name=""/>
              <p:cNvGrpSpPr/>
              <p:nvPr/>
            </p:nvGrpSpPr>
            <p:grpSpPr>
              <a:xfrm>
                <a:off x="1492560" y="2300040"/>
                <a:ext cx="1436760" cy="965880"/>
                <a:chOff x="1492560" y="2300040"/>
                <a:chExt cx="1436760" cy="965880"/>
              </a:xfrm>
            </p:grpSpPr>
            <p:pic>
              <p:nvPicPr>
                <p:cNvPr id="580" name="" descr=""/>
                <p:cNvPicPr/>
                <p:nvPr/>
              </p:nvPicPr>
              <p:blipFill>
                <a:blip r:embed="rId1"/>
              </p:blipFill>
              <p:spPr>
                <a:xfrm>
                  <a:off x="1932120" y="2300040"/>
                  <a:ext cx="557640" cy="585360"/>
                </a:xfrm>
                <a:prstGeom prst="rect">
                  <a:avLst/>
                </a:prstGeom>
                <a:ln w="18360">
                  <a:noFill/>
                </a:ln>
              </p:spPr>
            </p:pic>
            <p:sp>
              <p:nvSpPr>
                <p:cNvPr id="581" name=""/>
                <p:cNvSpPr txBox="1"/>
                <p:nvPr/>
              </p:nvSpPr>
              <p:spPr>
                <a:xfrm>
                  <a:off x="1492560" y="3011400"/>
                  <a:ext cx="1436760" cy="2545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 algn="ctr"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Cd RC"/>
                    </a:rPr>
                    <a:t>Android Studio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</p:txBody>
            </p:sp>
          </p:grpSp>
          <p:grpSp>
            <p:nvGrpSpPr>
              <p:cNvPr id="582" name=""/>
              <p:cNvGrpSpPr/>
              <p:nvPr/>
            </p:nvGrpSpPr>
            <p:grpSpPr>
              <a:xfrm>
                <a:off x="3085200" y="2300040"/>
                <a:ext cx="634320" cy="985680"/>
                <a:chOff x="3085200" y="2300040"/>
                <a:chExt cx="634320" cy="985680"/>
              </a:xfrm>
            </p:grpSpPr>
            <p:pic>
              <p:nvPicPr>
                <p:cNvPr id="583" name="" descr=""/>
                <p:cNvPicPr/>
                <p:nvPr/>
              </p:nvPicPr>
              <p:blipFill>
                <a:blip r:embed="rId2"/>
              </p:blipFill>
              <p:spPr>
                <a:xfrm>
                  <a:off x="3089520" y="2300040"/>
                  <a:ext cx="585360" cy="585360"/>
                </a:xfrm>
                <a:prstGeom prst="rect">
                  <a:avLst/>
                </a:prstGeom>
                <a:ln w="18360">
                  <a:noFill/>
                </a:ln>
              </p:spPr>
            </p:pic>
            <p:sp>
              <p:nvSpPr>
                <p:cNvPr id="584" name=""/>
                <p:cNvSpPr txBox="1"/>
                <p:nvPr/>
              </p:nvSpPr>
              <p:spPr>
                <a:xfrm>
                  <a:off x="3085200" y="3011400"/>
                  <a:ext cx="634320" cy="274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 algn="ctr"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Cd RC"/>
                    </a:rPr>
                    <a:t>Kotlin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</p:txBody>
            </p:sp>
          </p:grpSp>
          <p:grpSp>
            <p:nvGrpSpPr>
              <p:cNvPr id="585" name=""/>
              <p:cNvGrpSpPr/>
              <p:nvPr/>
            </p:nvGrpSpPr>
            <p:grpSpPr>
              <a:xfrm>
                <a:off x="3021840" y="3433680"/>
                <a:ext cx="761040" cy="985680"/>
                <a:chOff x="3021840" y="3433680"/>
                <a:chExt cx="761040" cy="985680"/>
              </a:xfrm>
            </p:grpSpPr>
            <p:pic>
              <p:nvPicPr>
                <p:cNvPr id="586" name="" descr=""/>
                <p:cNvPicPr/>
                <p:nvPr/>
              </p:nvPicPr>
              <p:blipFill>
                <a:blip r:embed="rId3"/>
              </p:blipFill>
              <p:spPr>
                <a:xfrm>
                  <a:off x="3106440" y="3433680"/>
                  <a:ext cx="551880" cy="585360"/>
                </a:xfrm>
                <a:prstGeom prst="rect">
                  <a:avLst/>
                </a:prstGeom>
                <a:ln w="18360">
                  <a:noFill/>
                </a:ln>
              </p:spPr>
            </p:pic>
            <p:sp>
              <p:nvSpPr>
                <p:cNvPr id="587" name=""/>
                <p:cNvSpPr txBox="1"/>
                <p:nvPr/>
              </p:nvSpPr>
              <p:spPr>
                <a:xfrm>
                  <a:off x="3021840" y="4145040"/>
                  <a:ext cx="761040" cy="274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 algn="ctr"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Cd RC"/>
                    </a:rPr>
                    <a:t>SQLite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</p:txBody>
            </p:sp>
          </p:grpSp>
          <p:grpSp>
            <p:nvGrpSpPr>
              <p:cNvPr id="588" name=""/>
              <p:cNvGrpSpPr/>
              <p:nvPr/>
            </p:nvGrpSpPr>
            <p:grpSpPr>
              <a:xfrm>
                <a:off x="1571400" y="3433680"/>
                <a:ext cx="1278720" cy="985680"/>
                <a:chOff x="1571400" y="3433680"/>
                <a:chExt cx="1278720" cy="985680"/>
              </a:xfrm>
            </p:grpSpPr>
            <p:pic>
              <p:nvPicPr>
                <p:cNvPr id="589" name="" descr=""/>
                <p:cNvPicPr/>
                <p:nvPr/>
              </p:nvPicPr>
              <p:blipFill>
                <a:blip r:embed="rId4"/>
              </p:blipFill>
              <p:spPr>
                <a:xfrm>
                  <a:off x="1988640" y="3433680"/>
                  <a:ext cx="444600" cy="657360"/>
                </a:xfrm>
                <a:prstGeom prst="rect">
                  <a:avLst/>
                </a:prstGeom>
                <a:ln w="18360">
                  <a:noFill/>
                </a:ln>
              </p:spPr>
            </p:pic>
            <p:sp>
              <p:nvSpPr>
                <p:cNvPr id="590" name=""/>
                <p:cNvSpPr txBox="1"/>
                <p:nvPr/>
              </p:nvSpPr>
              <p:spPr>
                <a:xfrm>
                  <a:off x="1571400" y="4145040"/>
                  <a:ext cx="1278720" cy="274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 algn="ctr"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Cd RC"/>
                    </a:rPr>
                    <a:t>Firebase SDK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</p:txBody>
            </p:sp>
          </p:grpSp>
        </p:grpSp>
      </p:grpSp>
      <p:grpSp>
        <p:nvGrpSpPr>
          <p:cNvPr id="591" name=""/>
          <p:cNvGrpSpPr/>
          <p:nvPr/>
        </p:nvGrpSpPr>
        <p:grpSpPr>
          <a:xfrm>
            <a:off x="4847040" y="1369440"/>
            <a:ext cx="3038400" cy="3049920"/>
            <a:chOff x="4847040" y="1369440"/>
            <a:chExt cx="3038400" cy="3049920"/>
          </a:xfrm>
        </p:grpSpPr>
        <p:sp>
          <p:nvSpPr>
            <p:cNvPr id="592" name=""/>
            <p:cNvSpPr txBox="1"/>
            <p:nvPr/>
          </p:nvSpPr>
          <p:spPr>
            <a:xfrm>
              <a:off x="4847040" y="1369440"/>
              <a:ext cx="3038400" cy="274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algn="ctr">
                <a:buNone/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01baef"/>
                  </a:solidFill>
                  <a:latin typeface="Amazon Ember Display Heavy"/>
                </a:rPr>
                <a:t>Decoder Device</a:t>
              </a:r>
              <a:endParaRPr b="1" lang="en-US" sz="2000" spc="-1" strike="noStrike">
                <a:solidFill>
                  <a:srgbClr val="01baef"/>
                </a:solidFill>
                <a:latin typeface="Amazon Ember Display Heavy"/>
              </a:endParaRPr>
            </a:p>
            <a:p>
              <a:pPr algn="ctr">
                <a:buNone/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01baef"/>
                  </a:solidFill>
                  <a:latin typeface="Amazon Ember Display Heavy"/>
                </a:rPr>
                <a:t>Prototype Development</a:t>
              </a:r>
              <a:endParaRPr b="1" lang="en-US" sz="2000" spc="-1" strike="noStrike">
                <a:solidFill>
                  <a:srgbClr val="01baef"/>
                </a:solidFill>
                <a:latin typeface="Amazon Ember Display Heavy"/>
              </a:endParaRPr>
            </a:p>
          </p:txBody>
        </p:sp>
        <p:grpSp>
          <p:nvGrpSpPr>
            <p:cNvPr id="593" name=""/>
            <p:cNvGrpSpPr/>
            <p:nvPr/>
          </p:nvGrpSpPr>
          <p:grpSpPr>
            <a:xfrm>
              <a:off x="5258520" y="2300040"/>
              <a:ext cx="2215440" cy="2119320"/>
              <a:chOff x="5258520" y="2300040"/>
              <a:chExt cx="2215440" cy="2119320"/>
            </a:xfrm>
          </p:grpSpPr>
          <p:grpSp>
            <p:nvGrpSpPr>
              <p:cNvPr id="594" name=""/>
              <p:cNvGrpSpPr/>
              <p:nvPr/>
            </p:nvGrpSpPr>
            <p:grpSpPr>
              <a:xfrm>
                <a:off x="5447160" y="2300040"/>
                <a:ext cx="511920" cy="985680"/>
                <a:chOff x="5447160" y="2300040"/>
                <a:chExt cx="511920" cy="985680"/>
              </a:xfrm>
            </p:grpSpPr>
            <p:pic>
              <p:nvPicPr>
                <p:cNvPr id="595" name="" descr=""/>
                <p:cNvPicPr/>
                <p:nvPr/>
              </p:nvPicPr>
              <p:blipFill>
                <a:blip r:embed="rId5"/>
              </p:blipFill>
              <p:spPr>
                <a:xfrm>
                  <a:off x="5447160" y="2300040"/>
                  <a:ext cx="511920" cy="585360"/>
                </a:xfrm>
                <a:prstGeom prst="rect">
                  <a:avLst/>
                </a:prstGeom>
                <a:ln w="18360">
                  <a:noFill/>
                </a:ln>
              </p:spPr>
            </p:pic>
            <p:sp>
              <p:nvSpPr>
                <p:cNvPr id="596" name=""/>
                <p:cNvSpPr txBox="1"/>
                <p:nvPr/>
              </p:nvSpPr>
              <p:spPr>
                <a:xfrm>
                  <a:off x="5645520" y="3011400"/>
                  <a:ext cx="115200" cy="274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 algn="ctr"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Cd RC"/>
                    </a:rPr>
                    <a:t>C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</p:txBody>
            </p:sp>
          </p:grpSp>
          <p:grpSp>
            <p:nvGrpSpPr>
              <p:cNvPr id="597" name=""/>
              <p:cNvGrpSpPr/>
              <p:nvPr/>
            </p:nvGrpSpPr>
            <p:grpSpPr>
              <a:xfrm>
                <a:off x="6361200" y="2300040"/>
                <a:ext cx="1112760" cy="985680"/>
                <a:chOff x="6361200" y="2300040"/>
                <a:chExt cx="1112760" cy="985680"/>
              </a:xfrm>
            </p:grpSpPr>
            <p:pic>
              <p:nvPicPr>
                <p:cNvPr id="598" name="" descr=""/>
                <p:cNvPicPr/>
                <p:nvPr/>
              </p:nvPicPr>
              <p:blipFill>
                <a:blip r:embed="rId6"/>
              </p:blipFill>
              <p:spPr>
                <a:xfrm>
                  <a:off x="6624720" y="2300040"/>
                  <a:ext cx="585360" cy="585360"/>
                </a:xfrm>
                <a:prstGeom prst="rect">
                  <a:avLst/>
                </a:prstGeom>
                <a:ln w="18360">
                  <a:noFill/>
                </a:ln>
              </p:spPr>
            </p:pic>
            <p:sp>
              <p:nvSpPr>
                <p:cNvPr id="599" name=""/>
                <p:cNvSpPr txBox="1"/>
                <p:nvPr/>
              </p:nvSpPr>
              <p:spPr>
                <a:xfrm>
                  <a:off x="6361200" y="3011400"/>
                  <a:ext cx="1112760" cy="274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 algn="ctr"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Cd RC"/>
                    </a:rPr>
                    <a:t>Platform.IO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</p:txBody>
            </p:sp>
          </p:grpSp>
          <p:grpSp>
            <p:nvGrpSpPr>
              <p:cNvPr id="600" name=""/>
              <p:cNvGrpSpPr/>
              <p:nvPr/>
            </p:nvGrpSpPr>
            <p:grpSpPr>
              <a:xfrm>
                <a:off x="5258520" y="3433680"/>
                <a:ext cx="1031040" cy="985680"/>
                <a:chOff x="5258520" y="3433680"/>
                <a:chExt cx="1031040" cy="985680"/>
              </a:xfrm>
            </p:grpSpPr>
            <p:pic>
              <p:nvPicPr>
                <p:cNvPr id="601" name="" descr=""/>
                <p:cNvPicPr/>
                <p:nvPr/>
              </p:nvPicPr>
              <p:blipFill>
                <a:blip r:embed="rId7"/>
              </p:blipFill>
              <p:spPr>
                <a:xfrm>
                  <a:off x="5481360" y="3433680"/>
                  <a:ext cx="585360" cy="585360"/>
                </a:xfrm>
                <a:prstGeom prst="rect">
                  <a:avLst/>
                </a:prstGeom>
                <a:ln w="18360">
                  <a:noFill/>
                </a:ln>
              </p:spPr>
            </p:pic>
            <p:sp>
              <p:nvSpPr>
                <p:cNvPr id="602" name=""/>
                <p:cNvSpPr txBox="1"/>
                <p:nvPr/>
              </p:nvSpPr>
              <p:spPr>
                <a:xfrm>
                  <a:off x="5258520" y="4145040"/>
                  <a:ext cx="1031040" cy="274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 algn="ctr"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Cd RC"/>
                    </a:rPr>
                    <a:t>EasyEDA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</p:txBody>
            </p:sp>
          </p:grpSp>
          <p:grpSp>
            <p:nvGrpSpPr>
              <p:cNvPr id="603" name=""/>
              <p:cNvGrpSpPr/>
              <p:nvPr/>
            </p:nvGrpSpPr>
            <p:grpSpPr>
              <a:xfrm>
                <a:off x="6548400" y="3433680"/>
                <a:ext cx="738360" cy="985680"/>
                <a:chOff x="6548400" y="3433680"/>
                <a:chExt cx="738360" cy="985680"/>
              </a:xfrm>
            </p:grpSpPr>
            <p:pic>
              <p:nvPicPr>
                <p:cNvPr id="604" name="" descr=""/>
                <p:cNvPicPr/>
                <p:nvPr/>
              </p:nvPicPr>
              <p:blipFill>
                <a:blip r:embed="rId8"/>
              </p:blipFill>
              <p:spPr>
                <a:xfrm>
                  <a:off x="6624720" y="3433680"/>
                  <a:ext cx="585360" cy="585360"/>
                </a:xfrm>
                <a:prstGeom prst="rect">
                  <a:avLst/>
                </a:prstGeom>
                <a:ln w="18360">
                  <a:noFill/>
                </a:ln>
              </p:spPr>
            </p:pic>
            <p:sp>
              <p:nvSpPr>
                <p:cNvPr id="605" name=""/>
                <p:cNvSpPr txBox="1"/>
                <p:nvPr/>
              </p:nvSpPr>
              <p:spPr>
                <a:xfrm>
                  <a:off x="6548400" y="4145040"/>
                  <a:ext cx="738360" cy="274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 algn="ctr"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Cd RC"/>
                    </a:rPr>
                    <a:t>Fritzing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</p:txBody>
            </p:sp>
          </p:grpSp>
        </p:grpSp>
      </p:grpSp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96;p 21"/>
          <p:cNvSpPr/>
          <p:nvPr/>
        </p:nvSpPr>
        <p:spPr>
          <a:xfrm>
            <a:off x="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Google Shape;97;p 21"/>
          <p:cNvSpPr/>
          <p:nvPr/>
        </p:nvSpPr>
        <p:spPr>
          <a:xfrm>
            <a:off x="2101320" y="5062320"/>
            <a:ext cx="4940640" cy="81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Google Shape;98;p 21"/>
          <p:cNvSpPr/>
          <p:nvPr/>
        </p:nvSpPr>
        <p:spPr>
          <a:xfrm>
            <a:off x="714888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Google Shape;83;p 22"/>
          <p:cNvSpPr/>
          <p:nvPr/>
        </p:nvSpPr>
        <p:spPr>
          <a:xfrm>
            <a:off x="2101320" y="5062680"/>
            <a:ext cx="4940640" cy="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Google Shape;84;p 22"/>
          <p:cNvSpPr/>
          <p:nvPr/>
        </p:nvSpPr>
        <p:spPr>
          <a:xfrm>
            <a:off x="7148880" y="5082480"/>
            <a:ext cx="1994760" cy="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"/>
          <p:cNvSpPr txBox="1"/>
          <p:nvPr/>
        </p:nvSpPr>
        <p:spPr>
          <a:xfrm>
            <a:off x="657360" y="681840"/>
            <a:ext cx="7829640" cy="46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fld id="{19B45792-A783-4B92-A160-FCC7713D557C}" type="slidename">
              <a:rPr b="1" lang="en-US" sz="2600" spc="-1" strike="noStrike">
                <a:solidFill>
                  <a:srgbClr val="0b4f6c"/>
                </a:solidFill>
                <a:latin typeface="Amazon Ember Display Heavy"/>
              </a:rPr>
              <a:t>&lt;slide-name&gt;</a:t>
            </a:fld>
            <a:endParaRPr b="1" lang="en-US" sz="2600" spc="-1" strike="noStrike">
              <a:solidFill>
                <a:srgbClr val="0b4f6c"/>
              </a:solidFill>
              <a:latin typeface="Amazon Ember Display Heavy"/>
            </a:endParaRPr>
          </a:p>
        </p:txBody>
      </p:sp>
      <p:sp>
        <p:nvSpPr>
          <p:cNvPr id="612" name=""/>
          <p:cNvSpPr txBox="1"/>
          <p:nvPr/>
        </p:nvSpPr>
        <p:spPr>
          <a:xfrm>
            <a:off x="7571160" y="4526640"/>
            <a:ext cx="1115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Slide </a:t>
            </a:r>
            <a:fld id="{9398014A-62AA-45FE-A36F-5E4611DE6921}" type="slidenum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&lt;number&gt;</a:t>
            </a:fld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 of </a:t>
            </a:r>
            <a:fld id="{E3C60364-7000-4831-8FB3-0C72214AE8A4}" type="slidecount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26</a:t>
            </a:fld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613" name=""/>
          <p:cNvSpPr txBox="1"/>
          <p:nvPr/>
        </p:nvSpPr>
        <p:spPr>
          <a:xfrm>
            <a:off x="3200400" y="4526640"/>
            <a:ext cx="2743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Inframote by DCC Project Group 6</a:t>
            </a:r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grpSp>
        <p:nvGrpSpPr>
          <p:cNvPr id="614" name=""/>
          <p:cNvGrpSpPr/>
          <p:nvPr/>
        </p:nvGrpSpPr>
        <p:grpSpPr>
          <a:xfrm>
            <a:off x="1041840" y="1766880"/>
            <a:ext cx="7060320" cy="1610280"/>
            <a:chOff x="1041840" y="1766880"/>
            <a:chExt cx="7060320" cy="1610280"/>
          </a:xfrm>
        </p:grpSpPr>
        <p:grpSp>
          <p:nvGrpSpPr>
            <p:cNvPr id="615" name=""/>
            <p:cNvGrpSpPr/>
            <p:nvPr/>
          </p:nvGrpSpPr>
          <p:grpSpPr>
            <a:xfrm>
              <a:off x="1041840" y="1785960"/>
              <a:ext cx="3393720" cy="1584000"/>
              <a:chOff x="1041840" y="1785960"/>
              <a:chExt cx="3393720" cy="1584000"/>
            </a:xfrm>
          </p:grpSpPr>
          <p:grpSp>
            <p:nvGrpSpPr>
              <p:cNvPr id="616" name=""/>
              <p:cNvGrpSpPr/>
              <p:nvPr/>
            </p:nvGrpSpPr>
            <p:grpSpPr>
              <a:xfrm>
                <a:off x="1041840" y="2365560"/>
                <a:ext cx="1611720" cy="1004400"/>
                <a:chOff x="1041840" y="2365560"/>
                <a:chExt cx="1611720" cy="1004400"/>
              </a:xfrm>
            </p:grpSpPr>
            <p:pic>
              <p:nvPicPr>
                <p:cNvPr id="617" name="" descr=""/>
                <p:cNvPicPr/>
                <p:nvPr/>
              </p:nvPicPr>
              <p:blipFill>
                <a:blip r:embed="rId1"/>
              </p:blipFill>
              <p:spPr>
                <a:xfrm>
                  <a:off x="1527480" y="2365560"/>
                  <a:ext cx="640080" cy="585360"/>
                </a:xfrm>
                <a:prstGeom prst="rect">
                  <a:avLst/>
                </a:prstGeom>
                <a:ln w="18360">
                  <a:noFill/>
                </a:ln>
              </p:spPr>
            </p:pic>
            <p:sp>
              <p:nvSpPr>
                <p:cNvPr id="618" name=""/>
                <p:cNvSpPr txBox="1"/>
                <p:nvPr/>
              </p:nvSpPr>
              <p:spPr>
                <a:xfrm>
                  <a:off x="1041840" y="3095640"/>
                  <a:ext cx="1611720" cy="274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 algn="ctr"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Cd RC"/>
                    </a:rPr>
                    <a:t>Google Cloud Run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</p:txBody>
            </p:sp>
          </p:grpSp>
          <p:grpSp>
            <p:nvGrpSpPr>
              <p:cNvPr id="619" name=""/>
              <p:cNvGrpSpPr/>
              <p:nvPr/>
            </p:nvGrpSpPr>
            <p:grpSpPr>
              <a:xfrm>
                <a:off x="2823840" y="2365560"/>
                <a:ext cx="1611720" cy="1004400"/>
                <a:chOff x="2823840" y="2365560"/>
                <a:chExt cx="1611720" cy="1004400"/>
              </a:xfrm>
            </p:grpSpPr>
            <p:sp>
              <p:nvSpPr>
                <p:cNvPr id="620" name=""/>
                <p:cNvSpPr txBox="1"/>
                <p:nvPr/>
              </p:nvSpPr>
              <p:spPr>
                <a:xfrm>
                  <a:off x="2823840" y="3095640"/>
                  <a:ext cx="1611720" cy="274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pPr algn="ctr">
                    <a:lnSpc>
                      <a:spcPct val="100000"/>
                    </a:lnSpc>
                    <a:buNone/>
                    <a:tabLst>
                      <a:tab algn="l" pos="0"/>
                    </a:tabLst>
                  </a:pPr>
                  <a:r>
                    <a:rPr b="0" lang="en-US" sz="1800" spc="-1" strike="noStrike">
                      <a:solidFill>
                        <a:srgbClr val="040f16"/>
                      </a:solidFill>
                      <a:latin typeface="Amazon Ember Cd RC"/>
                    </a:rPr>
                    <a:t>Azure PostgreSQL</a:t>
                  </a:r>
                  <a:endParaRPr b="0" lang="en-US" sz="1800" spc="-1" strike="noStrike">
                    <a:solidFill>
                      <a:srgbClr val="040f16"/>
                    </a:solidFill>
                    <a:latin typeface="Amazon Ember Medium"/>
                  </a:endParaRPr>
                </a:p>
              </p:txBody>
            </p:sp>
            <p:pic>
              <p:nvPicPr>
                <p:cNvPr id="621" name="" descr=""/>
                <p:cNvPicPr/>
                <p:nvPr/>
              </p:nvPicPr>
              <p:blipFill>
                <a:blip r:embed="rId2"/>
              </p:blipFill>
              <p:spPr>
                <a:xfrm>
                  <a:off x="3396600" y="2365560"/>
                  <a:ext cx="466200" cy="585360"/>
                </a:xfrm>
                <a:prstGeom prst="rect">
                  <a:avLst/>
                </a:prstGeom>
                <a:ln w="18360">
                  <a:noFill/>
                </a:ln>
              </p:spPr>
            </p:pic>
          </p:grpSp>
          <p:sp>
            <p:nvSpPr>
              <p:cNvPr id="622" name=""/>
              <p:cNvSpPr txBox="1"/>
              <p:nvPr/>
            </p:nvSpPr>
            <p:spPr>
              <a:xfrm>
                <a:off x="1647360" y="1785960"/>
                <a:ext cx="2286000" cy="35172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rIns="0" tIns="0" bIns="0" anchor="t">
                <a:noAutofit/>
              </a:bodyPr>
              <a:p>
                <a:pPr algn="ctr">
                  <a:buNone/>
                  <a:tabLst>
                    <a:tab algn="l" pos="0"/>
                  </a:tabLst>
                </a:pPr>
                <a:r>
                  <a:rPr b="1" lang="en-US" sz="2000" spc="-1" strike="noStrike">
                    <a:solidFill>
                      <a:srgbClr val="01baef"/>
                    </a:solidFill>
                    <a:latin typeface="Amazon Ember Display Heavy"/>
                  </a:rPr>
                  <a:t>Hosting Providers</a:t>
                </a:r>
                <a:endParaRPr b="1" lang="en-US" sz="2000" spc="-1" strike="noStrike">
                  <a:solidFill>
                    <a:srgbClr val="01baef"/>
                  </a:solidFill>
                  <a:latin typeface="Amazon Ember Display Heavy"/>
                </a:endParaRPr>
              </a:p>
            </p:txBody>
          </p:sp>
        </p:grpSp>
        <p:grpSp>
          <p:nvGrpSpPr>
            <p:cNvPr id="623" name=""/>
            <p:cNvGrpSpPr/>
            <p:nvPr/>
          </p:nvGrpSpPr>
          <p:grpSpPr>
            <a:xfrm>
              <a:off x="5068440" y="1766880"/>
              <a:ext cx="3033720" cy="1610280"/>
              <a:chOff x="5068440" y="1766880"/>
              <a:chExt cx="3033720" cy="1610280"/>
            </a:xfrm>
          </p:grpSpPr>
          <p:sp>
            <p:nvSpPr>
              <p:cNvPr id="624" name=""/>
              <p:cNvSpPr txBox="1"/>
              <p:nvPr/>
            </p:nvSpPr>
            <p:spPr>
              <a:xfrm>
                <a:off x="5442120" y="1766880"/>
                <a:ext cx="2286000" cy="35172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rIns="0" tIns="0" bIns="0" anchor="t">
                <a:noAutofit/>
              </a:bodyPr>
              <a:p>
                <a:pPr algn="ctr">
                  <a:buNone/>
                  <a:tabLst>
                    <a:tab algn="l" pos="0"/>
                  </a:tabLst>
                </a:pPr>
                <a:r>
                  <a:rPr b="1" lang="en-US" sz="2000" spc="-1" strike="noStrike">
                    <a:solidFill>
                      <a:srgbClr val="01baef"/>
                    </a:solidFill>
                    <a:latin typeface="Amazon Ember Display Heavy"/>
                  </a:rPr>
                  <a:t>Marketplace</a:t>
                </a:r>
                <a:endParaRPr b="1" lang="en-US" sz="2000" spc="-1" strike="noStrike">
                  <a:solidFill>
                    <a:srgbClr val="01baef"/>
                  </a:solidFill>
                  <a:latin typeface="Amazon Ember Display Heavy"/>
                </a:endParaRPr>
              </a:p>
            </p:txBody>
          </p:sp>
          <p:grpSp>
            <p:nvGrpSpPr>
              <p:cNvPr id="625" name=""/>
              <p:cNvGrpSpPr/>
              <p:nvPr/>
            </p:nvGrpSpPr>
            <p:grpSpPr>
              <a:xfrm>
                <a:off x="5068440" y="2336040"/>
                <a:ext cx="3033720" cy="1041120"/>
                <a:chOff x="5068440" y="2336040"/>
                <a:chExt cx="3033720" cy="1041120"/>
              </a:xfrm>
            </p:grpSpPr>
            <p:grpSp>
              <p:nvGrpSpPr>
                <p:cNvPr id="626" name=""/>
                <p:cNvGrpSpPr/>
                <p:nvPr/>
              </p:nvGrpSpPr>
              <p:grpSpPr>
                <a:xfrm>
                  <a:off x="5068440" y="2365560"/>
                  <a:ext cx="1550520" cy="1004400"/>
                  <a:chOff x="5068440" y="2365560"/>
                  <a:chExt cx="1550520" cy="1004400"/>
                </a:xfrm>
              </p:grpSpPr>
              <p:pic>
                <p:nvPicPr>
                  <p:cNvPr id="627" name="" descr=""/>
                  <p:cNvPicPr/>
                  <p:nvPr/>
                </p:nvPicPr>
                <p:blipFill>
                  <a:blip r:embed="rId3"/>
                </p:blipFill>
                <p:spPr>
                  <a:xfrm>
                    <a:off x="5596560" y="2365560"/>
                    <a:ext cx="493920" cy="585360"/>
                  </a:xfrm>
                  <a:prstGeom prst="rect">
                    <a:avLst/>
                  </a:prstGeom>
                  <a:ln w="18360">
                    <a:noFill/>
                  </a:ln>
                </p:spPr>
              </p:pic>
              <p:sp>
                <p:nvSpPr>
                  <p:cNvPr id="628" name=""/>
                  <p:cNvSpPr txBox="1"/>
                  <p:nvPr/>
                </p:nvSpPr>
                <p:spPr>
                  <a:xfrm>
                    <a:off x="5068440" y="3095640"/>
                    <a:ext cx="1550520" cy="27432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txBody>
                  <a:bodyPr lIns="0" rIns="0" tIns="0" bIns="0" anchor="t">
                    <a:noAutofit/>
                  </a:bodyPr>
                  <a:p>
                    <a:pPr algn="ctr">
                      <a:buNone/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040f16"/>
                        </a:solidFill>
                        <a:latin typeface="Amazon Ember Cd RC"/>
                      </a:rPr>
                      <a:t>Google Playstore</a:t>
                    </a:r>
                    <a:endParaRPr b="0" lang="en-US" sz="1800" spc="-1" strike="noStrike">
                      <a:solidFill>
                        <a:srgbClr val="040f16"/>
                      </a:solidFill>
                      <a:latin typeface="Amazon Ember Medium"/>
                    </a:endParaRPr>
                  </a:p>
                </p:txBody>
              </p:sp>
            </p:grpSp>
            <p:grpSp>
              <p:nvGrpSpPr>
                <p:cNvPr id="629" name=""/>
                <p:cNvGrpSpPr/>
                <p:nvPr/>
              </p:nvGrpSpPr>
              <p:grpSpPr>
                <a:xfrm>
                  <a:off x="7149240" y="2336040"/>
                  <a:ext cx="952920" cy="1041120"/>
                  <a:chOff x="7149240" y="2336040"/>
                  <a:chExt cx="952920" cy="1041120"/>
                </a:xfrm>
              </p:grpSpPr>
              <p:pic>
                <p:nvPicPr>
                  <p:cNvPr id="630" name="" descr=""/>
                  <p:cNvPicPr/>
                  <p:nvPr/>
                </p:nvPicPr>
                <p:blipFill>
                  <a:blip r:embed="rId4"/>
                </p:blipFill>
                <p:spPr>
                  <a:xfrm>
                    <a:off x="7403400" y="2336040"/>
                    <a:ext cx="444600" cy="657360"/>
                  </a:xfrm>
                  <a:prstGeom prst="rect">
                    <a:avLst/>
                  </a:prstGeom>
                  <a:ln w="18360">
                    <a:noFill/>
                  </a:ln>
                </p:spPr>
              </p:pic>
              <p:sp>
                <p:nvSpPr>
                  <p:cNvPr id="631" name=""/>
                  <p:cNvSpPr txBox="1"/>
                  <p:nvPr/>
                </p:nvSpPr>
                <p:spPr>
                  <a:xfrm>
                    <a:off x="7149240" y="3102840"/>
                    <a:ext cx="952920" cy="27432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txBody>
                  <a:bodyPr lIns="0" rIns="0" tIns="0" bIns="0" anchor="t">
                    <a:noAutofit/>
                  </a:bodyPr>
                  <a:p>
                    <a:pPr algn="ctr">
                      <a:buNone/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040f16"/>
                        </a:solidFill>
                        <a:latin typeface="Amazon Ember Cd RC"/>
                      </a:rPr>
                      <a:t>Firebase</a:t>
                    </a:r>
                    <a:endParaRPr b="0" lang="en-US" sz="1800" spc="-1" strike="noStrike">
                      <a:solidFill>
                        <a:srgbClr val="040f16"/>
                      </a:solidFill>
                      <a:latin typeface="Amazon Ember Medium"/>
                    </a:endParaRPr>
                  </a:p>
                </p:txBody>
              </p:sp>
            </p:grpSp>
          </p:grpSp>
        </p:grpSp>
      </p:grpSp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96;p 18"/>
          <p:cNvSpPr/>
          <p:nvPr/>
        </p:nvSpPr>
        <p:spPr>
          <a:xfrm>
            <a:off x="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Google Shape;97;p 18"/>
          <p:cNvSpPr/>
          <p:nvPr/>
        </p:nvSpPr>
        <p:spPr>
          <a:xfrm>
            <a:off x="2101320" y="5062320"/>
            <a:ext cx="4940640" cy="81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Google Shape;98;p 18"/>
          <p:cNvSpPr/>
          <p:nvPr/>
        </p:nvSpPr>
        <p:spPr>
          <a:xfrm>
            <a:off x="714888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Google Shape;83;p 19"/>
          <p:cNvSpPr/>
          <p:nvPr/>
        </p:nvSpPr>
        <p:spPr>
          <a:xfrm>
            <a:off x="2101320" y="5062680"/>
            <a:ext cx="4940640" cy="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Google Shape;84;p 19"/>
          <p:cNvSpPr/>
          <p:nvPr/>
        </p:nvSpPr>
        <p:spPr>
          <a:xfrm>
            <a:off x="7148880" y="5082480"/>
            <a:ext cx="1994760" cy="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"/>
          <p:cNvSpPr txBox="1"/>
          <p:nvPr/>
        </p:nvSpPr>
        <p:spPr>
          <a:xfrm>
            <a:off x="2007360" y="681840"/>
            <a:ext cx="5136840" cy="46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fld id="{371FAE65-6874-4E1C-B7E2-30725FDE6A0A}" type="slidename">
              <a:rPr b="1" lang="en-US" sz="2600" spc="-1" strike="noStrike">
                <a:solidFill>
                  <a:srgbClr val="0b4f6c"/>
                </a:solidFill>
                <a:latin typeface="Amazon Ember Display Heavy"/>
              </a:rPr>
              <a:t>&lt;slide-name&gt;</a:t>
            </a:fld>
            <a:endParaRPr b="1" lang="en-US" sz="2600" spc="-1" strike="noStrike">
              <a:solidFill>
                <a:srgbClr val="0b4f6c"/>
              </a:solidFill>
              <a:latin typeface="Amazon Ember Display Heavy"/>
            </a:endParaRPr>
          </a:p>
        </p:txBody>
      </p:sp>
      <p:sp>
        <p:nvSpPr>
          <p:cNvPr id="638" name=""/>
          <p:cNvSpPr txBox="1"/>
          <p:nvPr/>
        </p:nvSpPr>
        <p:spPr>
          <a:xfrm>
            <a:off x="7571160" y="4526640"/>
            <a:ext cx="1115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Slide </a:t>
            </a:r>
            <a:fld id="{45A5419F-F8C5-458F-9F7E-3CC4B4D950A9}" type="slidenum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&lt;number&gt;</a:t>
            </a:fld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 of </a:t>
            </a:r>
            <a:fld id="{7932BFA1-0834-4C77-83DA-BEC564E04BA2}" type="slidecount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26</a:t>
            </a:fld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639" name=""/>
          <p:cNvSpPr txBox="1"/>
          <p:nvPr/>
        </p:nvSpPr>
        <p:spPr>
          <a:xfrm>
            <a:off x="3200400" y="4526640"/>
            <a:ext cx="2743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Inframote by DCC Project Group 6</a:t>
            </a:r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331;p30" descr=""/>
          <p:cNvPicPr/>
          <p:nvPr/>
        </p:nvPicPr>
        <p:blipFill>
          <a:blip r:embed="rId1"/>
          <a:srcRect l="0" t="0" r="85571" b="0"/>
        </p:blipFill>
        <p:spPr>
          <a:xfrm>
            <a:off x="7643160" y="0"/>
            <a:ext cx="1500480" cy="5142960"/>
          </a:xfrm>
          <a:prstGeom prst="rect">
            <a:avLst/>
          </a:prstGeom>
          <a:ln w="0">
            <a:noFill/>
          </a:ln>
        </p:spPr>
      </p:pic>
      <p:pic>
        <p:nvPicPr>
          <p:cNvPr id="641" name="Google Shape;332;p30" descr=""/>
          <p:cNvPicPr/>
          <p:nvPr/>
        </p:nvPicPr>
        <p:blipFill>
          <a:blip r:embed="rId2"/>
          <a:srcRect l="8554" t="0" r="76238" b="0"/>
        </p:blipFill>
        <p:spPr>
          <a:xfrm>
            <a:off x="5795640" y="0"/>
            <a:ext cx="1847160" cy="5143320"/>
          </a:xfrm>
          <a:prstGeom prst="rect">
            <a:avLst/>
          </a:prstGeom>
          <a:ln w="0">
            <a:noFill/>
          </a:ln>
        </p:spPr>
      </p:pic>
      <p:pic>
        <p:nvPicPr>
          <p:cNvPr id="642" name="Google Shape;333;p30" descr=""/>
          <p:cNvPicPr/>
          <p:nvPr/>
        </p:nvPicPr>
        <p:blipFill>
          <a:blip r:embed="rId3"/>
          <a:srcRect l="29388" t="0" r="33456" b="0"/>
        </p:blipFill>
        <p:spPr>
          <a:xfrm>
            <a:off x="3694680" y="0"/>
            <a:ext cx="2100600" cy="5143320"/>
          </a:xfrm>
          <a:prstGeom prst="rect">
            <a:avLst/>
          </a:prstGeom>
          <a:ln w="0">
            <a:noFill/>
          </a:ln>
        </p:spPr>
      </p:pic>
      <p:pic>
        <p:nvPicPr>
          <p:cNvPr id="643" name="Google Shape;334;p30" descr=""/>
          <p:cNvPicPr/>
          <p:nvPr/>
        </p:nvPicPr>
        <p:blipFill>
          <a:blip r:embed="rId4"/>
          <a:srcRect l="0" t="0" r="70700" b="0"/>
        </p:blipFill>
        <p:spPr>
          <a:xfrm>
            <a:off x="1847520" y="0"/>
            <a:ext cx="1847160" cy="5142960"/>
          </a:xfrm>
          <a:prstGeom prst="rect">
            <a:avLst/>
          </a:prstGeom>
          <a:ln w="0">
            <a:noFill/>
          </a:ln>
        </p:spPr>
      </p:pic>
      <p:sp>
        <p:nvSpPr>
          <p:cNvPr id="644" name="Google Shape;335;p30"/>
          <p:cNvSpPr/>
          <p:nvPr/>
        </p:nvSpPr>
        <p:spPr>
          <a:xfrm>
            <a:off x="4190040" y="184680"/>
            <a:ext cx="367560" cy="33840"/>
          </a:xfrm>
          <a:prstGeom prst="rect">
            <a:avLst/>
          </a:prstGeom>
          <a:solidFill>
            <a:srgbClr val="bbe6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5" name="Google Shape;336;p30" descr=""/>
          <p:cNvPicPr/>
          <p:nvPr/>
        </p:nvPicPr>
        <p:blipFill>
          <a:blip r:embed="rId5"/>
        </p:blipFill>
        <p:spPr>
          <a:xfrm>
            <a:off x="382680" y="738720"/>
            <a:ext cx="609120" cy="609120"/>
          </a:xfrm>
          <a:prstGeom prst="rect">
            <a:avLst/>
          </a:prstGeom>
          <a:ln w="0">
            <a:noFill/>
          </a:ln>
        </p:spPr>
      </p:pic>
      <p:pic>
        <p:nvPicPr>
          <p:cNvPr id="646" name="Google Shape;337;p30" descr=""/>
          <p:cNvPicPr/>
          <p:nvPr/>
        </p:nvPicPr>
        <p:blipFill>
          <a:blip r:embed="rId6"/>
          <a:srcRect l="8554" t="0" r="76238" b="0"/>
        </p:blipFill>
        <p:spPr>
          <a:xfrm>
            <a:off x="0" y="0"/>
            <a:ext cx="1847160" cy="5143320"/>
          </a:xfrm>
          <a:prstGeom prst="rect">
            <a:avLst/>
          </a:prstGeom>
          <a:ln w="0">
            <a:noFill/>
          </a:ln>
        </p:spPr>
      </p:pic>
      <p:sp>
        <p:nvSpPr>
          <p:cNvPr id="647" name="Google Shape;338;p30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0b4f6c">
              <a:alpha val="79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Google Shape;339;p30"/>
          <p:cNvSpPr/>
          <p:nvPr/>
        </p:nvSpPr>
        <p:spPr>
          <a:xfrm>
            <a:off x="1401840" y="2204640"/>
            <a:ext cx="6340320" cy="121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7500" spc="-1" strike="noStrike">
                <a:solidFill>
                  <a:srgbClr val="ffffff"/>
                </a:solidFill>
                <a:latin typeface="Amazon Ember Display Heavy"/>
                <a:ea typeface="Montserrat"/>
              </a:rPr>
              <a:t>THANK YOU</a:t>
            </a:r>
            <a:endParaRPr b="0" lang="en-US" sz="7500" spc="-1" strike="noStrike">
              <a:solidFill>
                <a:srgbClr val="040f16"/>
              </a:solidFill>
              <a:latin typeface="Amazon Ember Display Heavy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96;p16"/>
          <p:cNvSpPr/>
          <p:nvPr/>
        </p:nvSpPr>
        <p:spPr>
          <a:xfrm>
            <a:off x="0" y="508176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Google Shape;97;p16"/>
          <p:cNvSpPr/>
          <p:nvPr/>
        </p:nvSpPr>
        <p:spPr>
          <a:xfrm>
            <a:off x="2101320" y="5061960"/>
            <a:ext cx="4940640" cy="81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Google Shape;98;p16"/>
          <p:cNvSpPr/>
          <p:nvPr/>
        </p:nvSpPr>
        <p:spPr>
          <a:xfrm>
            <a:off x="7148880" y="508176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Google Shape;83;p 1"/>
          <p:cNvSpPr/>
          <p:nvPr/>
        </p:nvSpPr>
        <p:spPr>
          <a:xfrm>
            <a:off x="2101320" y="5062320"/>
            <a:ext cx="4940640" cy="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Google Shape;84;p 1"/>
          <p:cNvSpPr/>
          <p:nvPr/>
        </p:nvSpPr>
        <p:spPr>
          <a:xfrm>
            <a:off x="7148880" y="5082120"/>
            <a:ext cx="1994760" cy="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"/>
          <p:cNvSpPr txBox="1"/>
          <p:nvPr/>
        </p:nvSpPr>
        <p:spPr>
          <a:xfrm>
            <a:off x="2956320" y="681480"/>
            <a:ext cx="3231720" cy="46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fld id="{35EA205C-D009-45CB-8327-17744C77F6DC}" type="slidename">
              <a:rPr b="1" lang="en-US" sz="2600" spc="-1" strike="noStrike">
                <a:solidFill>
                  <a:srgbClr val="0b4f6c"/>
                </a:solidFill>
                <a:latin typeface="Amazon Ember Display Heavy"/>
              </a:rPr>
              <a:t>&lt;slide-name&gt;</a:t>
            </a:fld>
            <a:endParaRPr b="1" lang="en-US" sz="2600" spc="-1" strike="noStrike">
              <a:solidFill>
                <a:srgbClr val="0b4f6c"/>
              </a:solidFill>
              <a:latin typeface="Amazon Ember Display Heavy"/>
            </a:endParaRPr>
          </a:p>
        </p:txBody>
      </p:sp>
      <p:sp>
        <p:nvSpPr>
          <p:cNvPr id="165" name=""/>
          <p:cNvSpPr txBox="1"/>
          <p:nvPr/>
        </p:nvSpPr>
        <p:spPr>
          <a:xfrm>
            <a:off x="7772400" y="4526280"/>
            <a:ext cx="9144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Slide </a:t>
            </a:r>
            <a:fld id="{463A598C-D316-4D4F-9D78-CFC54C0BDEC0}" type="slidenum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&lt;number&gt;</a:t>
            </a:fld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 of </a:t>
            </a:r>
            <a:fld id="{E91BED99-3A67-402C-94AE-D08876BD874A}" type="slidecount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26</a:t>
            </a:fld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166" name=""/>
          <p:cNvSpPr txBox="1"/>
          <p:nvPr/>
        </p:nvSpPr>
        <p:spPr>
          <a:xfrm>
            <a:off x="3200400" y="4526280"/>
            <a:ext cx="2743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Inframote by DCC Project Group 6</a:t>
            </a:r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"/>
          <p:cNvSpPr txBox="1"/>
          <p:nvPr/>
        </p:nvSpPr>
        <p:spPr>
          <a:xfrm>
            <a:off x="471600" y="1397160"/>
            <a:ext cx="8223120" cy="82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40f16"/>
                </a:solidFill>
                <a:latin typeface="Amazon Ember Medium"/>
              </a:rPr>
              <a:t>InfraMote is an Android app that lets you use your phone as an all-in-one IR remote to control your TV, fan, light, air conditioner, or pretty much any other electrical item that requires an IR-based remote.</a:t>
            </a:r>
            <a:endParaRPr b="0" lang="en-US" sz="1800" spc="-1" strike="noStrike">
              <a:solidFill>
                <a:srgbClr val="040f16"/>
              </a:solidFill>
              <a:latin typeface="Amazon Ember Medium"/>
            </a:endParaRPr>
          </a:p>
        </p:txBody>
      </p:sp>
      <p:sp>
        <p:nvSpPr>
          <p:cNvPr id="168" name="Google Shape;96;p 1"/>
          <p:cNvSpPr/>
          <p:nvPr/>
        </p:nvSpPr>
        <p:spPr>
          <a:xfrm>
            <a:off x="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Google Shape;97;p 1"/>
          <p:cNvSpPr/>
          <p:nvPr/>
        </p:nvSpPr>
        <p:spPr>
          <a:xfrm>
            <a:off x="2101320" y="5062320"/>
            <a:ext cx="4940640" cy="81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Google Shape;98;p 1"/>
          <p:cNvSpPr/>
          <p:nvPr/>
        </p:nvSpPr>
        <p:spPr>
          <a:xfrm>
            <a:off x="714888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Google Shape;83;p 2"/>
          <p:cNvSpPr/>
          <p:nvPr/>
        </p:nvSpPr>
        <p:spPr>
          <a:xfrm>
            <a:off x="2101320" y="5062680"/>
            <a:ext cx="4940640" cy="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Google Shape;84;p 2"/>
          <p:cNvSpPr/>
          <p:nvPr/>
        </p:nvSpPr>
        <p:spPr>
          <a:xfrm>
            <a:off x="7148880" y="5082480"/>
            <a:ext cx="1994760" cy="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 txBox="1"/>
          <p:nvPr/>
        </p:nvSpPr>
        <p:spPr>
          <a:xfrm>
            <a:off x="2956320" y="681840"/>
            <a:ext cx="3231720" cy="46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fld id="{6C2217E9-56AC-4BC4-9B46-94D8EE28924E}" type="slidename">
              <a:rPr b="1" lang="en-US" sz="2600" spc="-1" strike="noStrike">
                <a:solidFill>
                  <a:srgbClr val="0b4f6c"/>
                </a:solidFill>
                <a:latin typeface="Amazon Ember Display Heavy"/>
              </a:rPr>
              <a:t>&lt;slide-name&gt;</a:t>
            </a:fld>
            <a:endParaRPr b="1" lang="en-US" sz="2600" spc="-1" strike="noStrike">
              <a:solidFill>
                <a:srgbClr val="0b4f6c"/>
              </a:solidFill>
              <a:latin typeface="Amazon Ember Display Heavy"/>
            </a:endParaRPr>
          </a:p>
        </p:txBody>
      </p:sp>
      <p:sp>
        <p:nvSpPr>
          <p:cNvPr id="174" name=""/>
          <p:cNvSpPr txBox="1"/>
          <p:nvPr/>
        </p:nvSpPr>
        <p:spPr>
          <a:xfrm>
            <a:off x="7772400" y="4526640"/>
            <a:ext cx="9144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Slide </a:t>
            </a:r>
            <a:fld id="{6FDC6A31-88F1-45BB-A619-9DE6EBE66D79}" type="slidenum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&lt;number&gt;</a:t>
            </a:fld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 of </a:t>
            </a:r>
            <a:fld id="{3527D0E5-4E1C-4884-BF84-44AF3DB66533}" type="slidecount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26</a:t>
            </a:fld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175" name=""/>
          <p:cNvSpPr txBox="1"/>
          <p:nvPr/>
        </p:nvSpPr>
        <p:spPr>
          <a:xfrm>
            <a:off x="3200400" y="4526640"/>
            <a:ext cx="2743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Inframote by DCC Project Group 6</a:t>
            </a:r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grpSp>
        <p:nvGrpSpPr>
          <p:cNvPr id="176" name=""/>
          <p:cNvGrpSpPr/>
          <p:nvPr/>
        </p:nvGrpSpPr>
        <p:grpSpPr>
          <a:xfrm>
            <a:off x="6098040" y="2874240"/>
            <a:ext cx="2234160" cy="1414080"/>
            <a:chOff x="6098040" y="2874240"/>
            <a:chExt cx="2234160" cy="1414080"/>
          </a:xfrm>
        </p:grpSpPr>
        <p:pic>
          <p:nvPicPr>
            <p:cNvPr id="177" name="" descr=""/>
            <p:cNvPicPr/>
            <p:nvPr/>
          </p:nvPicPr>
          <p:blipFill>
            <a:blip r:embed="rId1"/>
          </p:blipFill>
          <p:spPr>
            <a:xfrm>
              <a:off x="6098040" y="2898360"/>
              <a:ext cx="610560" cy="1365840"/>
            </a:xfrm>
            <a:prstGeom prst="rect">
              <a:avLst/>
            </a:prstGeom>
            <a:ln w="18360">
              <a:noFill/>
            </a:ln>
          </p:spPr>
        </p:pic>
        <p:grpSp>
          <p:nvGrpSpPr>
            <p:cNvPr id="178" name=""/>
            <p:cNvGrpSpPr/>
            <p:nvPr/>
          </p:nvGrpSpPr>
          <p:grpSpPr>
            <a:xfrm>
              <a:off x="6890040" y="2874240"/>
              <a:ext cx="1442160" cy="1414080"/>
              <a:chOff x="6890040" y="2874240"/>
              <a:chExt cx="1442160" cy="1414080"/>
            </a:xfrm>
          </p:grpSpPr>
          <p:pic>
            <p:nvPicPr>
              <p:cNvPr id="179" name="" descr=""/>
              <p:cNvPicPr/>
              <p:nvPr/>
            </p:nvPicPr>
            <p:blipFill>
              <a:blip r:embed="rId2"/>
            </p:blipFill>
            <p:spPr>
              <a:xfrm>
                <a:off x="6890040" y="3367800"/>
                <a:ext cx="1442160" cy="920520"/>
              </a:xfrm>
              <a:prstGeom prst="rect">
                <a:avLst/>
              </a:prstGeom>
              <a:ln w="18360">
                <a:noFill/>
              </a:ln>
            </p:spPr>
          </p:pic>
          <p:pic>
            <p:nvPicPr>
              <p:cNvPr id="180" name="" descr=""/>
              <p:cNvPicPr/>
              <p:nvPr/>
            </p:nvPicPr>
            <p:blipFill>
              <a:blip r:embed="rId3"/>
            </p:blipFill>
            <p:spPr>
              <a:xfrm>
                <a:off x="6890040" y="2874240"/>
                <a:ext cx="1441440" cy="402480"/>
              </a:xfrm>
              <a:prstGeom prst="rect">
                <a:avLst/>
              </a:prstGeom>
              <a:ln w="18360">
                <a:noFill/>
              </a:ln>
            </p:spPr>
          </p:pic>
        </p:grpSp>
      </p:grpSp>
      <p:grpSp>
        <p:nvGrpSpPr>
          <p:cNvPr id="181" name=""/>
          <p:cNvGrpSpPr/>
          <p:nvPr/>
        </p:nvGrpSpPr>
        <p:grpSpPr>
          <a:xfrm>
            <a:off x="771840" y="2706120"/>
            <a:ext cx="1899720" cy="1685160"/>
            <a:chOff x="771840" y="2706120"/>
            <a:chExt cx="1899720" cy="1685160"/>
          </a:xfrm>
        </p:grpSpPr>
        <p:grpSp>
          <p:nvGrpSpPr>
            <p:cNvPr id="182" name=""/>
            <p:cNvGrpSpPr/>
            <p:nvPr/>
          </p:nvGrpSpPr>
          <p:grpSpPr>
            <a:xfrm>
              <a:off x="771840" y="2706120"/>
              <a:ext cx="1899720" cy="1685160"/>
              <a:chOff x="771840" y="2706120"/>
              <a:chExt cx="1899720" cy="1685160"/>
            </a:xfrm>
          </p:grpSpPr>
          <p:pic>
            <p:nvPicPr>
              <p:cNvPr id="183" name="" descr=""/>
              <p:cNvPicPr/>
              <p:nvPr/>
            </p:nvPicPr>
            <p:blipFill>
              <a:blip r:embed="rId4"/>
            </p:blipFill>
            <p:spPr>
              <a:xfrm>
                <a:off x="771840" y="3186720"/>
                <a:ext cx="952200" cy="723960"/>
              </a:xfrm>
              <a:prstGeom prst="rect">
                <a:avLst/>
              </a:prstGeom>
              <a:ln w="18360">
                <a:noFill/>
              </a:ln>
            </p:spPr>
          </p:pic>
          <p:pic>
            <p:nvPicPr>
              <p:cNvPr id="184" name="" descr=""/>
              <p:cNvPicPr/>
              <p:nvPr/>
            </p:nvPicPr>
            <p:blipFill>
              <a:blip r:embed="rId5"/>
            </p:blipFill>
            <p:spPr>
              <a:xfrm>
                <a:off x="1819080" y="2706120"/>
                <a:ext cx="852480" cy="1685160"/>
              </a:xfrm>
              <a:prstGeom prst="rect">
                <a:avLst/>
              </a:prstGeom>
              <a:ln w="18360">
                <a:noFill/>
              </a:ln>
            </p:spPr>
          </p:pic>
        </p:grpSp>
      </p:grpSp>
      <p:pic>
        <p:nvPicPr>
          <p:cNvPr id="185" name="" descr=""/>
          <p:cNvPicPr/>
          <p:nvPr/>
        </p:nvPicPr>
        <p:blipFill>
          <a:blip r:embed="rId6"/>
        </p:blipFill>
        <p:spPr>
          <a:xfrm>
            <a:off x="3911760" y="2738160"/>
            <a:ext cx="1113120" cy="699840"/>
          </a:xfrm>
          <a:prstGeom prst="rect">
            <a:avLst/>
          </a:prstGeom>
          <a:ln w="18360">
            <a:noFill/>
          </a:ln>
        </p:spPr>
      </p:pic>
      <p:sp>
        <p:nvSpPr>
          <p:cNvPr id="186" name=""/>
          <p:cNvSpPr/>
          <p:nvPr/>
        </p:nvSpPr>
        <p:spPr>
          <a:xfrm flipV="1">
            <a:off x="2997000" y="3496680"/>
            <a:ext cx="855360" cy="254160"/>
          </a:xfrm>
          <a:prstGeom prst="line">
            <a:avLst/>
          </a:prstGeom>
          <a:ln w="76320">
            <a:solidFill>
              <a:srgbClr val="01ba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"/>
          <p:cNvSpPr/>
          <p:nvPr/>
        </p:nvSpPr>
        <p:spPr>
          <a:xfrm>
            <a:off x="5071680" y="3445560"/>
            <a:ext cx="838080" cy="364320"/>
          </a:xfrm>
          <a:prstGeom prst="line">
            <a:avLst/>
          </a:prstGeom>
          <a:ln w="76320">
            <a:solidFill>
              <a:srgbClr val="01bae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96;p 2"/>
          <p:cNvSpPr/>
          <p:nvPr/>
        </p:nvSpPr>
        <p:spPr>
          <a:xfrm>
            <a:off x="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Google Shape;97;p 2"/>
          <p:cNvSpPr/>
          <p:nvPr/>
        </p:nvSpPr>
        <p:spPr>
          <a:xfrm>
            <a:off x="2101320" y="5062320"/>
            <a:ext cx="4940640" cy="81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Google Shape;98;p 2"/>
          <p:cNvSpPr/>
          <p:nvPr/>
        </p:nvSpPr>
        <p:spPr>
          <a:xfrm>
            <a:off x="714888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Google Shape;83;p 3"/>
          <p:cNvSpPr/>
          <p:nvPr/>
        </p:nvSpPr>
        <p:spPr>
          <a:xfrm>
            <a:off x="2101320" y="5062680"/>
            <a:ext cx="4940640" cy="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Google Shape;84;p 3"/>
          <p:cNvSpPr/>
          <p:nvPr/>
        </p:nvSpPr>
        <p:spPr>
          <a:xfrm>
            <a:off x="7148880" y="5082480"/>
            <a:ext cx="1994760" cy="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"/>
          <p:cNvSpPr txBox="1"/>
          <p:nvPr/>
        </p:nvSpPr>
        <p:spPr>
          <a:xfrm>
            <a:off x="2956320" y="681840"/>
            <a:ext cx="3231720" cy="46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fld id="{FB3D75E1-B342-47F4-BC88-F07974505A4F}" type="slidename">
              <a:rPr b="1" lang="en-US" sz="2600" spc="-1" strike="noStrike">
                <a:solidFill>
                  <a:srgbClr val="0b4f6c"/>
                </a:solidFill>
                <a:latin typeface="Amazon Ember Display Heavy"/>
              </a:rPr>
              <a:t>&lt;slide-name&gt;</a:t>
            </a:fld>
            <a:endParaRPr b="1" lang="en-US" sz="2600" spc="-1" strike="noStrike">
              <a:solidFill>
                <a:srgbClr val="0b4f6c"/>
              </a:solidFill>
              <a:latin typeface="Amazon Ember Display Heavy"/>
            </a:endParaRPr>
          </a:p>
        </p:txBody>
      </p:sp>
      <p:sp>
        <p:nvSpPr>
          <p:cNvPr id="194" name=""/>
          <p:cNvSpPr txBox="1"/>
          <p:nvPr/>
        </p:nvSpPr>
        <p:spPr>
          <a:xfrm>
            <a:off x="7772400" y="4526640"/>
            <a:ext cx="9144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Slide </a:t>
            </a:r>
            <a:fld id="{074C1E73-34BB-4836-BE9A-0E83B54A0D04}" type="slidenum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&lt;number&gt;</a:t>
            </a:fld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 of </a:t>
            </a:r>
            <a:fld id="{B4496B36-FD2B-46EB-80E4-67EBE9783F9A}" type="slidecount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26</a:t>
            </a:fld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195" name=""/>
          <p:cNvSpPr txBox="1"/>
          <p:nvPr/>
        </p:nvSpPr>
        <p:spPr>
          <a:xfrm>
            <a:off x="3200400" y="4526640"/>
            <a:ext cx="2743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Inframote by DCC Project Group 6</a:t>
            </a:r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grpSp>
        <p:nvGrpSpPr>
          <p:cNvPr id="196" name=""/>
          <p:cNvGrpSpPr/>
          <p:nvPr/>
        </p:nvGrpSpPr>
        <p:grpSpPr>
          <a:xfrm>
            <a:off x="995040" y="1405440"/>
            <a:ext cx="7153920" cy="2895480"/>
            <a:chOff x="995040" y="1405440"/>
            <a:chExt cx="7153920" cy="2895480"/>
          </a:xfrm>
        </p:grpSpPr>
        <p:grpSp>
          <p:nvGrpSpPr>
            <p:cNvPr id="197" name=""/>
            <p:cNvGrpSpPr/>
            <p:nvPr/>
          </p:nvGrpSpPr>
          <p:grpSpPr>
            <a:xfrm>
              <a:off x="4965480" y="1659960"/>
              <a:ext cx="3183480" cy="2408760"/>
              <a:chOff x="4965480" y="1659960"/>
              <a:chExt cx="3183480" cy="2408760"/>
            </a:xfrm>
          </p:grpSpPr>
          <p:sp>
            <p:nvSpPr>
              <p:cNvPr id="198" name=""/>
              <p:cNvSpPr txBox="1"/>
              <p:nvPr/>
            </p:nvSpPr>
            <p:spPr>
              <a:xfrm>
                <a:off x="4965480" y="1659960"/>
                <a:ext cx="3183480" cy="461880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rIns="0" tIns="0" bIns="0" anchor="t">
                <a:noAutofit/>
              </a:bodyPr>
              <a:p>
                <a:pPr algn="ctr">
                  <a:buNone/>
                  <a:tabLst>
                    <a:tab algn="l" pos="0"/>
                  </a:tabLst>
                </a:pPr>
                <a:r>
                  <a:rPr b="1" lang="en-US" sz="1800" spc="-1" strike="noStrike">
                    <a:solidFill>
                      <a:srgbClr val="808080"/>
                    </a:solidFill>
                    <a:latin typeface="Amazon Ember Display Heavy"/>
                    <a:ea typeface="Montserrat"/>
                  </a:rPr>
                  <a:t>Play Store Rating under 3.5</a:t>
                </a:r>
                <a:endParaRPr b="1" lang="en-US" sz="1800" spc="-1" strike="noStrike">
                  <a:solidFill>
                    <a:srgbClr val="808080"/>
                  </a:solidFill>
                  <a:latin typeface="Amazon Ember Display Heavy"/>
                </a:endParaRPr>
              </a:p>
            </p:txBody>
          </p:sp>
          <p:grpSp>
            <p:nvGrpSpPr>
              <p:cNvPr id="199" name=""/>
              <p:cNvGrpSpPr/>
              <p:nvPr/>
            </p:nvGrpSpPr>
            <p:grpSpPr>
              <a:xfrm>
                <a:off x="5236560" y="2397600"/>
                <a:ext cx="2035440" cy="1671120"/>
                <a:chOff x="5236560" y="2397600"/>
                <a:chExt cx="2035440" cy="1671120"/>
              </a:xfrm>
            </p:grpSpPr>
            <p:grpSp>
              <p:nvGrpSpPr>
                <p:cNvPr id="200" name=""/>
                <p:cNvGrpSpPr/>
                <p:nvPr/>
              </p:nvGrpSpPr>
              <p:grpSpPr>
                <a:xfrm>
                  <a:off x="5236560" y="2397600"/>
                  <a:ext cx="1773000" cy="461520"/>
                  <a:chOff x="5236560" y="2397600"/>
                  <a:chExt cx="1773000" cy="461520"/>
                </a:xfrm>
              </p:grpSpPr>
              <p:sp>
                <p:nvSpPr>
                  <p:cNvPr id="201" name=""/>
                  <p:cNvSpPr txBox="1"/>
                  <p:nvPr/>
                </p:nvSpPr>
                <p:spPr>
                  <a:xfrm>
                    <a:off x="5922360" y="2491200"/>
                    <a:ext cx="1087200" cy="2746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txBody>
                  <a:bodyPr lIns="0" rIns="0" tIns="0" bIns="0" anchor="t">
                    <a:noAutofit/>
                  </a:bodyPr>
                  <a:p>
                    <a:pPr algn="ctr">
                      <a:buNone/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040f16"/>
                        </a:solidFill>
                        <a:latin typeface="Amazon Ember Medium"/>
                      </a:rPr>
                      <a:t>Rcoid Free</a:t>
                    </a:r>
                    <a:endParaRPr b="0" lang="en-US" sz="1800" spc="-1" strike="noStrike">
                      <a:solidFill>
                        <a:srgbClr val="040f16"/>
                      </a:solidFill>
                      <a:latin typeface="Amazon Ember Medium"/>
                    </a:endParaRPr>
                  </a:p>
                </p:txBody>
              </p:sp>
              <p:pic>
                <p:nvPicPr>
                  <p:cNvPr id="202" name="Google Shape;122;p 2" descr=""/>
                  <p:cNvPicPr/>
                  <p:nvPr/>
                </p:nvPicPr>
                <p:blipFill>
                  <a:blip r:embed="rId1"/>
                </p:blipFill>
                <p:spPr>
                  <a:xfrm>
                    <a:off x="5236560" y="2397600"/>
                    <a:ext cx="461520" cy="4615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grpSp>
            <p:grpSp>
              <p:nvGrpSpPr>
                <p:cNvPr id="203" name=""/>
                <p:cNvGrpSpPr/>
                <p:nvPr/>
              </p:nvGrpSpPr>
              <p:grpSpPr>
                <a:xfrm>
                  <a:off x="5236560" y="3002400"/>
                  <a:ext cx="2035440" cy="461520"/>
                  <a:chOff x="5236560" y="3002400"/>
                  <a:chExt cx="2035440" cy="461520"/>
                </a:xfrm>
              </p:grpSpPr>
              <p:sp>
                <p:nvSpPr>
                  <p:cNvPr id="204" name=""/>
                  <p:cNvSpPr txBox="1"/>
                  <p:nvPr/>
                </p:nvSpPr>
                <p:spPr>
                  <a:xfrm>
                    <a:off x="5922360" y="3096000"/>
                    <a:ext cx="1349640" cy="2746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txBody>
                  <a:bodyPr lIns="0" rIns="0" tIns="0" bIns="0" anchor="t">
                    <a:noAutofit/>
                  </a:bodyPr>
                  <a:p>
                    <a:pPr algn="ctr">
                      <a:buNone/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040f16"/>
                        </a:solidFill>
                        <a:latin typeface="Amazon Ember Medium"/>
                      </a:rPr>
                      <a:t>Sure Remote</a:t>
                    </a:r>
                    <a:endParaRPr b="0" lang="en-US" sz="1800" spc="-1" strike="noStrike">
                      <a:solidFill>
                        <a:srgbClr val="040f16"/>
                      </a:solidFill>
                      <a:latin typeface="Amazon Ember Medium"/>
                    </a:endParaRPr>
                  </a:p>
                </p:txBody>
              </p:sp>
              <p:pic>
                <p:nvPicPr>
                  <p:cNvPr id="205" name="Google Shape;123;p 2" descr=""/>
                  <p:cNvPicPr/>
                  <p:nvPr/>
                </p:nvPicPr>
                <p:blipFill>
                  <a:blip r:embed="rId2"/>
                </p:blipFill>
                <p:spPr>
                  <a:xfrm>
                    <a:off x="5236560" y="3002400"/>
                    <a:ext cx="461520" cy="4615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grpSp>
            <p:grpSp>
              <p:nvGrpSpPr>
                <p:cNvPr id="206" name=""/>
                <p:cNvGrpSpPr/>
                <p:nvPr/>
              </p:nvGrpSpPr>
              <p:grpSpPr>
                <a:xfrm>
                  <a:off x="5236560" y="3607200"/>
                  <a:ext cx="1716840" cy="461520"/>
                  <a:chOff x="5236560" y="3607200"/>
                  <a:chExt cx="1716840" cy="461520"/>
                </a:xfrm>
              </p:grpSpPr>
              <p:sp>
                <p:nvSpPr>
                  <p:cNvPr id="207" name=""/>
                  <p:cNvSpPr txBox="1"/>
                  <p:nvPr/>
                </p:nvSpPr>
                <p:spPr>
                  <a:xfrm>
                    <a:off x="5922360" y="3700800"/>
                    <a:ext cx="1031040" cy="27468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  <p:txBody>
                  <a:bodyPr lIns="0" rIns="0" tIns="0" bIns="0" anchor="t">
                    <a:noAutofit/>
                  </a:bodyPr>
                  <a:p>
                    <a:pPr algn="ctr">
                      <a:buNone/>
                      <a:tabLst>
                        <a:tab algn="l" pos="0"/>
                      </a:tabLst>
                    </a:pPr>
                    <a:r>
                      <a:rPr b="0" lang="en-US" sz="1800" spc="-1" strike="noStrike">
                        <a:solidFill>
                          <a:srgbClr val="040f16"/>
                        </a:solidFill>
                        <a:latin typeface="Amazon Ember Medium"/>
                      </a:rPr>
                      <a:t>Asmart IR</a:t>
                    </a:r>
                    <a:endParaRPr b="0" lang="en-US" sz="1800" spc="-1" strike="noStrike">
                      <a:solidFill>
                        <a:srgbClr val="040f16"/>
                      </a:solidFill>
                      <a:latin typeface="Amazon Ember Medium"/>
                    </a:endParaRPr>
                  </a:p>
                </p:txBody>
              </p:sp>
              <p:pic>
                <p:nvPicPr>
                  <p:cNvPr id="208" name="Google Shape;124;p 2" descr=""/>
                  <p:cNvPicPr/>
                  <p:nvPr/>
                </p:nvPicPr>
                <p:blipFill>
                  <a:blip r:embed="rId3"/>
                </p:blipFill>
                <p:spPr>
                  <a:xfrm>
                    <a:off x="5236560" y="3607200"/>
                    <a:ext cx="461520" cy="461520"/>
                  </a:xfrm>
                  <a:prstGeom prst="rect">
                    <a:avLst/>
                  </a:prstGeom>
                  <a:ln w="0">
                    <a:noFill/>
                  </a:ln>
                </p:spPr>
              </p:pic>
            </p:grpSp>
          </p:grpSp>
        </p:grpSp>
        <p:grpSp>
          <p:nvGrpSpPr>
            <p:cNvPr id="209" name=""/>
            <p:cNvGrpSpPr/>
            <p:nvPr/>
          </p:nvGrpSpPr>
          <p:grpSpPr>
            <a:xfrm>
              <a:off x="995040" y="1405440"/>
              <a:ext cx="3606480" cy="2895480"/>
              <a:chOff x="995040" y="1405440"/>
              <a:chExt cx="3606480" cy="2895480"/>
            </a:xfrm>
          </p:grpSpPr>
          <p:grpSp>
            <p:nvGrpSpPr>
              <p:cNvPr id="210" name=""/>
              <p:cNvGrpSpPr/>
              <p:nvPr/>
            </p:nvGrpSpPr>
            <p:grpSpPr>
              <a:xfrm>
                <a:off x="1342440" y="1659960"/>
                <a:ext cx="3115440" cy="2408760"/>
                <a:chOff x="1342440" y="1659960"/>
                <a:chExt cx="3115440" cy="2408760"/>
              </a:xfrm>
            </p:grpSpPr>
            <p:sp>
              <p:nvSpPr>
                <p:cNvPr id="211" name=""/>
                <p:cNvSpPr txBox="1"/>
                <p:nvPr/>
              </p:nvSpPr>
              <p:spPr>
                <a:xfrm>
                  <a:off x="1342440" y="1659960"/>
                  <a:ext cx="3115440" cy="46188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txBody>
                <a:bodyPr lIns="0" rIns="0" tIns="0" bIns="0" anchor="t">
                  <a:noAutofit/>
                </a:bodyPr>
                <a:p>
                  <a:r>
                    <a:rPr b="1" lang="en-US" sz="1800" spc="-1" strike="noStrike">
                      <a:solidFill>
                        <a:srgbClr val="808080"/>
                      </a:solidFill>
                      <a:latin typeface="Amazon Ember Display Heavy"/>
                      <a:ea typeface="Montserrat"/>
                    </a:rPr>
                    <a:t>Play Store Rating under 4.3</a:t>
                  </a:r>
                  <a:endParaRPr b="1" lang="en-US" sz="1800" spc="-1" strike="noStrike">
                    <a:solidFill>
                      <a:srgbClr val="808080"/>
                    </a:solidFill>
                    <a:latin typeface="Amazon Ember Display Heavy"/>
                  </a:endParaRPr>
                </a:p>
              </p:txBody>
            </p:sp>
            <p:grpSp>
              <p:nvGrpSpPr>
                <p:cNvPr id="212" name=""/>
                <p:cNvGrpSpPr/>
                <p:nvPr/>
              </p:nvGrpSpPr>
              <p:grpSpPr>
                <a:xfrm>
                  <a:off x="1342440" y="2397600"/>
                  <a:ext cx="2142360" cy="1671120"/>
                  <a:chOff x="1342440" y="2397600"/>
                  <a:chExt cx="2142360" cy="1671120"/>
                </a:xfrm>
              </p:grpSpPr>
              <p:grpSp>
                <p:nvGrpSpPr>
                  <p:cNvPr id="213" name=""/>
                  <p:cNvGrpSpPr/>
                  <p:nvPr/>
                </p:nvGrpSpPr>
                <p:grpSpPr>
                  <a:xfrm>
                    <a:off x="1342440" y="2397600"/>
                    <a:ext cx="1865880" cy="461520"/>
                    <a:chOff x="1342440" y="2397600"/>
                    <a:chExt cx="1865880" cy="461520"/>
                  </a:xfrm>
                </p:grpSpPr>
                <p:sp>
                  <p:nvSpPr>
                    <p:cNvPr id="214" name=""/>
                    <p:cNvSpPr txBox="1"/>
                    <p:nvPr/>
                  </p:nvSpPr>
                  <p:spPr>
                    <a:xfrm>
                      <a:off x="1952280" y="2491200"/>
                      <a:ext cx="1256040" cy="274680"/>
                    </a:xfrm>
                    <a:prstGeom prst="rect">
                      <a:avLst/>
                    </a:prstGeom>
                    <a:noFill/>
                    <a:ln w="0">
                      <a:noFill/>
                    </a:ln>
                  </p:spPr>
                  <p:txBody>
                    <a:bodyPr lIns="0" rIns="0" tIns="0" bIns="0" anchor="t">
                      <a:noAutofit/>
                    </a:bodyPr>
                    <a:p>
                      <a:pPr algn="ctr"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40f16"/>
                          </a:solidFill>
                          <a:latin typeface="Amazon Ember Medium"/>
                        </a:rPr>
                        <a:t>MI Remote</a:t>
                      </a:r>
                      <a:endParaRPr b="0" lang="en-US" sz="1800" spc="-1" strike="noStrike">
                        <a:solidFill>
                          <a:srgbClr val="040f16"/>
                        </a:solidFill>
                        <a:latin typeface="Amazon Ember Medium"/>
                      </a:endParaRPr>
                    </a:p>
                  </p:txBody>
                </p:sp>
                <p:pic>
                  <p:nvPicPr>
                    <p:cNvPr id="215" name="Google Shape;111;p 2" descr=""/>
                    <p:cNvPicPr/>
                    <p:nvPr/>
                  </p:nvPicPr>
                  <p:blipFill>
                    <a:blip r:embed="rId4"/>
                  </p:blipFill>
                  <p:spPr>
                    <a:xfrm>
                      <a:off x="1342440" y="2397600"/>
                      <a:ext cx="461520" cy="46152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</p:grpSp>
              <p:grpSp>
                <p:nvGrpSpPr>
                  <p:cNvPr id="216" name=""/>
                  <p:cNvGrpSpPr/>
                  <p:nvPr/>
                </p:nvGrpSpPr>
                <p:grpSpPr>
                  <a:xfrm>
                    <a:off x="1342440" y="3002400"/>
                    <a:ext cx="2142360" cy="461520"/>
                    <a:chOff x="1342440" y="3002400"/>
                    <a:chExt cx="2142360" cy="461520"/>
                  </a:xfrm>
                </p:grpSpPr>
                <p:sp>
                  <p:nvSpPr>
                    <p:cNvPr id="217" name=""/>
                    <p:cNvSpPr txBox="1"/>
                    <p:nvPr/>
                  </p:nvSpPr>
                  <p:spPr>
                    <a:xfrm>
                      <a:off x="1952280" y="3096000"/>
                      <a:ext cx="1532520" cy="274680"/>
                    </a:xfrm>
                    <a:prstGeom prst="rect">
                      <a:avLst/>
                    </a:prstGeom>
                    <a:noFill/>
                    <a:ln w="0">
                      <a:noFill/>
                    </a:ln>
                  </p:spPr>
                  <p:txBody>
                    <a:bodyPr lIns="0" rIns="0" tIns="0" bIns="0" anchor="t">
                      <a:noAutofit/>
                    </a:bodyPr>
                    <a:p>
                      <a:pPr algn="ctr"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40f16"/>
                          </a:solidFill>
                          <a:latin typeface="Amazon Ember Medium"/>
                        </a:rPr>
                        <a:t>ZaZa Remote</a:t>
                      </a:r>
                      <a:endParaRPr b="0" lang="en-US" sz="1800" spc="-1" strike="noStrike">
                        <a:solidFill>
                          <a:srgbClr val="040f16"/>
                        </a:solidFill>
                        <a:latin typeface="Amazon Ember Medium"/>
                      </a:endParaRPr>
                    </a:p>
                  </p:txBody>
                </p:sp>
                <p:pic>
                  <p:nvPicPr>
                    <p:cNvPr id="218" name="Google Shape;115;p 2" descr=""/>
                    <p:cNvPicPr/>
                    <p:nvPr/>
                  </p:nvPicPr>
                  <p:blipFill>
                    <a:blip r:embed="rId5"/>
                  </p:blipFill>
                  <p:spPr>
                    <a:xfrm>
                      <a:off x="1342440" y="3002400"/>
                      <a:ext cx="461520" cy="46152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</p:grpSp>
              <p:grpSp>
                <p:nvGrpSpPr>
                  <p:cNvPr id="219" name=""/>
                  <p:cNvGrpSpPr/>
                  <p:nvPr/>
                </p:nvGrpSpPr>
                <p:grpSpPr>
                  <a:xfrm>
                    <a:off x="1342440" y="3607200"/>
                    <a:ext cx="2130480" cy="461520"/>
                    <a:chOff x="1342440" y="3607200"/>
                    <a:chExt cx="2130480" cy="461520"/>
                  </a:xfrm>
                </p:grpSpPr>
                <p:sp>
                  <p:nvSpPr>
                    <p:cNvPr id="220" name=""/>
                    <p:cNvSpPr txBox="1"/>
                    <p:nvPr/>
                  </p:nvSpPr>
                  <p:spPr>
                    <a:xfrm>
                      <a:off x="1952280" y="3700800"/>
                      <a:ext cx="1520640" cy="274680"/>
                    </a:xfrm>
                    <a:prstGeom prst="rect">
                      <a:avLst/>
                    </a:prstGeom>
                    <a:noFill/>
                    <a:ln w="0">
                      <a:noFill/>
                    </a:ln>
                  </p:spPr>
                  <p:txBody>
                    <a:bodyPr lIns="0" rIns="0" tIns="0" bIns="0" anchor="t">
                      <a:noAutofit/>
                    </a:bodyPr>
                    <a:p>
                      <a:pPr algn="ctr"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40f16"/>
                          </a:solidFill>
                          <a:latin typeface="Amazon Ember Medium"/>
                        </a:rPr>
                        <a:t>Lean Remote</a:t>
                      </a:r>
                      <a:endParaRPr b="0" lang="en-US" sz="1800" spc="-1" strike="noStrike">
                        <a:solidFill>
                          <a:srgbClr val="040f16"/>
                        </a:solidFill>
                        <a:latin typeface="Amazon Ember Medium"/>
                      </a:endParaRPr>
                    </a:p>
                  </p:txBody>
                </p:sp>
                <p:pic>
                  <p:nvPicPr>
                    <p:cNvPr id="221" name="Google Shape;116;p 2" descr=""/>
                    <p:cNvPicPr/>
                    <p:nvPr/>
                  </p:nvPicPr>
                  <p:blipFill>
                    <a:blip r:embed="rId6"/>
                  </p:blipFill>
                  <p:spPr>
                    <a:xfrm>
                      <a:off x="1342440" y="3607200"/>
                      <a:ext cx="461520" cy="461520"/>
                    </a:xfrm>
                    <a:prstGeom prst="rect">
                      <a:avLst/>
                    </a:prstGeom>
                    <a:ln w="0">
                      <a:noFill/>
                    </a:ln>
                  </p:spPr>
                </p:pic>
              </p:grpSp>
            </p:grpSp>
          </p:grpSp>
          <p:sp>
            <p:nvSpPr>
              <p:cNvPr id="222" name=""/>
              <p:cNvSpPr/>
              <p:nvPr/>
            </p:nvSpPr>
            <p:spPr>
              <a:xfrm>
                <a:off x="995040" y="1405440"/>
                <a:ext cx="3606480" cy="2895480"/>
              </a:xfrm>
              <a:prstGeom prst="rect">
                <a:avLst/>
              </a:prstGeom>
              <a:noFill/>
              <a:ln w="76320">
                <a:solidFill>
                  <a:srgbClr val="0b4f6c"/>
                </a:solidFill>
                <a:prstDash val="sysDash"/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3" name="Google Shape;134;p18"/>
          <p:cNvGraphicFramePr/>
          <p:nvPr/>
        </p:nvGraphicFramePr>
        <p:xfrm>
          <a:off x="510480" y="1464840"/>
          <a:ext cx="8175960" cy="2473200"/>
        </p:xfrm>
        <a:graphic>
          <a:graphicData uri="http://schemas.openxmlformats.org/drawingml/2006/table">
            <a:tbl>
              <a:tblPr/>
              <a:tblGrid>
                <a:gridCol w="2436480"/>
                <a:gridCol w="1419480"/>
                <a:gridCol w="1527840"/>
                <a:gridCol w="1078200"/>
                <a:gridCol w="1714320"/>
              </a:tblGrid>
              <a:tr h="821520"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>
                        <a:buNone/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mazon Ember Display Heavy"/>
                        </a:rPr>
                        <a:t>Features</a:t>
                      </a:r>
                      <a:endParaRPr b="0" lang="en-US" sz="1800" spc="-1" strike="noStrike">
                        <a:solidFill>
                          <a:srgbClr val="040f16"/>
                        </a:solidFill>
                        <a:latin typeface="Amazon Ember Medium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>
                        <a:buNone/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b4f6c"/>
                          </a:solidFill>
                          <a:latin typeface="Amazon Ember Display Heavy"/>
                        </a:rPr>
                        <a:t>MI Remote</a:t>
                      </a:r>
                      <a:endParaRPr b="0" lang="en-US" sz="1600" spc="-1" strike="noStrike">
                        <a:solidFill>
                          <a:srgbClr val="0b4f6c"/>
                        </a:solidFill>
                        <a:latin typeface="Amazon Ember Display Heavy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>
                        <a:buNone/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b4f6c"/>
                          </a:solidFill>
                          <a:latin typeface="Amazon Ember Display Heavy"/>
                        </a:rPr>
                        <a:t>Lean Remote</a:t>
                      </a:r>
                      <a:endParaRPr b="0" lang="en-US" sz="1600" spc="-1" strike="noStrike">
                        <a:solidFill>
                          <a:srgbClr val="0b4f6c"/>
                        </a:solidFill>
                        <a:latin typeface="Amazon Ember Display Heavy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>
                        <a:buNone/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b4f6c"/>
                          </a:solidFill>
                          <a:latin typeface="Amazon Ember Display Heavy"/>
                        </a:rPr>
                        <a:t>Others</a:t>
                      </a:r>
                      <a:endParaRPr b="0" lang="en-US" sz="1600" spc="-1" strike="noStrike">
                        <a:solidFill>
                          <a:srgbClr val="0b4f6c"/>
                        </a:solidFill>
                        <a:latin typeface="Amazon Ember Display Heavy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ctr">
                      <a:noAutofit/>
                    </a:bodyPr>
                    <a:p>
                      <a:pPr algn="ctr">
                        <a:buNone/>
                        <a:tabLst>
                          <a:tab algn="l" pos="0"/>
                        </a:tabLst>
                      </a:pPr>
                      <a:r>
                        <a:rPr b="0" lang="en-US" sz="1600" spc="-1" strike="noStrike">
                          <a:solidFill>
                            <a:srgbClr val="0b4f6c"/>
                          </a:solidFill>
                          <a:latin typeface="Amazon Ember Display Heavy"/>
                        </a:rPr>
                        <a:t>Inframote</a:t>
                      </a:r>
                      <a:endParaRPr b="0" lang="en-US" sz="1600" spc="-1" strike="noStrike">
                        <a:solidFill>
                          <a:srgbClr val="0b4f6c"/>
                        </a:solidFill>
                        <a:latin typeface="Amazon Ember Display Heavy"/>
                      </a:endParaRPr>
                    </a:p>
                  </a:txBody>
                  <a:tcPr anchor="ctr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6180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500" spc="-1" strike="noStrike">
                          <a:solidFill>
                            <a:srgbClr val="0b4f6c"/>
                          </a:solidFill>
                          <a:latin typeface="Amazon Ember Display Heavy"/>
                        </a:rPr>
                        <a:t>Allows Contribution</a:t>
                      </a:r>
                      <a:endParaRPr b="0" lang="en-US" sz="1500" spc="-1" strike="noStrike">
                        <a:solidFill>
                          <a:srgbClr val="0b4f6c"/>
                        </a:solidFill>
                        <a:latin typeface="Amazon Ember Display Heavy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225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500" spc="-1" strike="noStrike">
                          <a:solidFill>
                            <a:srgbClr val="0b4f6c"/>
                          </a:solidFill>
                          <a:latin typeface="Amazon Ember Display Heavy"/>
                        </a:rPr>
                        <a:t>Custom Remote</a:t>
                      </a:r>
                      <a:endParaRPr b="0" lang="en-US" sz="1500" spc="-1" strike="noStrike">
                        <a:solidFill>
                          <a:srgbClr val="0b4f6c"/>
                        </a:solidFill>
                        <a:latin typeface="Amazon Ember Display Heavy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225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500" spc="-1" strike="noStrike">
                          <a:solidFill>
                            <a:srgbClr val="0b4f6c"/>
                          </a:solidFill>
                          <a:latin typeface="Amazon Ember Display Heavy"/>
                        </a:rPr>
                        <a:t>External Reciver</a:t>
                      </a:r>
                      <a:endParaRPr b="0" lang="en-US" sz="1500" spc="-1" strike="noStrike">
                        <a:solidFill>
                          <a:srgbClr val="0b4f6c"/>
                        </a:solidFill>
                        <a:latin typeface="Amazon Ember Display Heavy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225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500" spc="-1" strike="noStrike">
                          <a:solidFill>
                            <a:srgbClr val="0b4f6c"/>
                          </a:solidFill>
                          <a:latin typeface="Amazon Ember Display Heavy"/>
                        </a:rPr>
                        <a:t>Local Devices</a:t>
                      </a:r>
                      <a:endParaRPr b="0" lang="en-US" sz="1500" spc="-1" strike="noStrike">
                        <a:solidFill>
                          <a:srgbClr val="0b4f6c"/>
                        </a:solidFill>
                        <a:latin typeface="Amazon Ember Display Heavy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22560">
                <a:tc>
                  <a:txBody>
                    <a:bodyPr lIns="90000" rIns="90000" tIns="46800" bIns="46800" anchor="t">
                      <a:noAutofit/>
                    </a:bodyPr>
                    <a:p>
                      <a:r>
                        <a:rPr b="0" lang="en-US" sz="1500" spc="-1" strike="noStrike">
                          <a:solidFill>
                            <a:srgbClr val="0b4f6c"/>
                          </a:solidFill>
                          <a:latin typeface="Amazon Ember Display Heavy"/>
                        </a:rPr>
                        <a:t>Friendly UI</a:t>
                      </a:r>
                      <a:endParaRPr b="0" lang="en-US" sz="1500" spc="-1" strike="noStrike">
                        <a:solidFill>
                          <a:srgbClr val="0b4f6c"/>
                        </a:solidFill>
                        <a:latin typeface="Amazon Ember Display Heavy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224" name="Google Shape;131;p18"/>
          <p:cNvSpPr/>
          <p:nvPr/>
        </p:nvSpPr>
        <p:spPr>
          <a:xfrm>
            <a:off x="0" y="5081760"/>
            <a:ext cx="1994760" cy="61560"/>
          </a:xfrm>
          <a:prstGeom prst="rect">
            <a:avLst/>
          </a:prstGeom>
          <a:solidFill>
            <a:srgbClr val="bbe6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Google Shape;132;p18"/>
          <p:cNvSpPr/>
          <p:nvPr/>
        </p:nvSpPr>
        <p:spPr>
          <a:xfrm>
            <a:off x="2101320" y="5061960"/>
            <a:ext cx="4940640" cy="81360"/>
          </a:xfrm>
          <a:prstGeom prst="rect">
            <a:avLst/>
          </a:prstGeom>
          <a:solidFill>
            <a:srgbClr val="09aba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Google Shape;133;p18"/>
          <p:cNvSpPr/>
          <p:nvPr/>
        </p:nvSpPr>
        <p:spPr>
          <a:xfrm>
            <a:off x="7148880" y="5081760"/>
            <a:ext cx="1994760" cy="61560"/>
          </a:xfrm>
          <a:prstGeom prst="rect">
            <a:avLst/>
          </a:prstGeom>
          <a:solidFill>
            <a:srgbClr val="bbe61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7" name="Google Shape;135;p18" descr=""/>
          <p:cNvPicPr/>
          <p:nvPr/>
        </p:nvPicPr>
        <p:blipFill>
          <a:blip r:embed="rId1">
            <a:grayscl/>
          </a:blip>
        </p:blipFill>
        <p:spPr>
          <a:xfrm>
            <a:off x="3516120" y="2353320"/>
            <a:ext cx="235800" cy="235800"/>
          </a:xfrm>
          <a:prstGeom prst="rect">
            <a:avLst/>
          </a:prstGeom>
          <a:ln w="0">
            <a:noFill/>
          </a:ln>
        </p:spPr>
      </p:pic>
      <p:pic>
        <p:nvPicPr>
          <p:cNvPr id="228" name="Google Shape;143;p18" descr=""/>
          <p:cNvPicPr/>
          <p:nvPr/>
        </p:nvPicPr>
        <p:blipFill>
          <a:blip r:embed="rId2"/>
        </p:blipFill>
        <p:spPr>
          <a:xfrm>
            <a:off x="4929480" y="2650680"/>
            <a:ext cx="289080" cy="289080"/>
          </a:xfrm>
          <a:prstGeom prst="rect">
            <a:avLst/>
          </a:prstGeom>
          <a:ln w="0">
            <a:noFill/>
          </a:ln>
        </p:spPr>
      </p:pic>
      <p:pic>
        <p:nvPicPr>
          <p:cNvPr id="229" name="Google Shape;135;p 1" descr=""/>
          <p:cNvPicPr/>
          <p:nvPr/>
        </p:nvPicPr>
        <p:blipFill>
          <a:blip r:embed="rId3">
            <a:grayscl/>
          </a:blip>
        </p:blipFill>
        <p:spPr>
          <a:xfrm>
            <a:off x="4956120" y="2353320"/>
            <a:ext cx="235800" cy="235800"/>
          </a:xfrm>
          <a:prstGeom prst="rect">
            <a:avLst/>
          </a:prstGeom>
          <a:ln w="0">
            <a:noFill/>
          </a:ln>
        </p:spPr>
      </p:pic>
      <p:pic>
        <p:nvPicPr>
          <p:cNvPr id="230" name="Google Shape;135;p 2" descr=""/>
          <p:cNvPicPr/>
          <p:nvPr/>
        </p:nvPicPr>
        <p:blipFill>
          <a:blip r:embed="rId4">
            <a:grayscl/>
          </a:blip>
        </p:blipFill>
        <p:spPr>
          <a:xfrm>
            <a:off x="6276960" y="2353320"/>
            <a:ext cx="235800" cy="235800"/>
          </a:xfrm>
          <a:prstGeom prst="rect">
            <a:avLst/>
          </a:prstGeom>
          <a:ln w="0">
            <a:noFill/>
          </a:ln>
        </p:spPr>
      </p:pic>
      <p:pic>
        <p:nvPicPr>
          <p:cNvPr id="231" name="Google Shape;135;p 3" descr=""/>
          <p:cNvPicPr/>
          <p:nvPr/>
        </p:nvPicPr>
        <p:blipFill>
          <a:blip r:embed="rId5">
            <a:grayscl/>
          </a:blip>
        </p:blipFill>
        <p:spPr>
          <a:xfrm>
            <a:off x="6276960" y="2677320"/>
            <a:ext cx="235800" cy="235800"/>
          </a:xfrm>
          <a:prstGeom prst="rect">
            <a:avLst/>
          </a:prstGeom>
          <a:ln w="0">
            <a:noFill/>
          </a:ln>
        </p:spPr>
      </p:pic>
      <p:pic>
        <p:nvPicPr>
          <p:cNvPr id="232" name="Google Shape;135;p 4" descr=""/>
          <p:cNvPicPr/>
          <p:nvPr/>
        </p:nvPicPr>
        <p:blipFill>
          <a:blip r:embed="rId6">
            <a:grayscl/>
          </a:blip>
        </p:blipFill>
        <p:spPr>
          <a:xfrm>
            <a:off x="6276960" y="3001320"/>
            <a:ext cx="235800" cy="235800"/>
          </a:xfrm>
          <a:prstGeom prst="rect">
            <a:avLst/>
          </a:prstGeom>
          <a:ln w="0">
            <a:noFill/>
          </a:ln>
        </p:spPr>
      </p:pic>
      <p:pic>
        <p:nvPicPr>
          <p:cNvPr id="233" name="Google Shape;135;p 5" descr=""/>
          <p:cNvPicPr/>
          <p:nvPr/>
        </p:nvPicPr>
        <p:blipFill>
          <a:blip r:embed="rId7">
            <a:grayscl/>
          </a:blip>
        </p:blipFill>
        <p:spPr>
          <a:xfrm>
            <a:off x="6276960" y="3325320"/>
            <a:ext cx="235800" cy="235800"/>
          </a:xfrm>
          <a:prstGeom prst="rect">
            <a:avLst/>
          </a:prstGeom>
          <a:ln w="0">
            <a:noFill/>
          </a:ln>
        </p:spPr>
      </p:pic>
      <p:sp>
        <p:nvSpPr>
          <p:cNvPr id="234" name="Google Shape;135;p 7"/>
          <p:cNvSpPr txBox="1"/>
          <p:nvPr/>
        </p:nvSpPr>
        <p:spPr>
          <a:xfrm>
            <a:off x="4956120" y="3001320"/>
            <a:ext cx="235800" cy="235800"/>
          </a:xfrm>
          <a:prstGeom prst="rect">
            <a:avLst/>
          </a:prstGeom>
          <a:blipFill rotWithShape="0">
            <a:blip r:embed="rId8">
              <a:grayscl/>
            </a:blip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40f16"/>
                </a:solidFill>
                <a:latin typeface="Amazon Ember Medium"/>
              </a:rPr>
              <a:t> </a:t>
            </a:r>
            <a:endParaRPr b="0" lang="en-US" sz="1800" spc="-1" strike="noStrike">
              <a:solidFill>
                <a:srgbClr val="040f16"/>
              </a:solidFill>
              <a:latin typeface="Amazon Ember Medium"/>
            </a:endParaRPr>
          </a:p>
        </p:txBody>
      </p:sp>
      <p:sp>
        <p:nvSpPr>
          <p:cNvPr id="235" name="Google Shape;135;p 8"/>
          <p:cNvSpPr txBox="1"/>
          <p:nvPr/>
        </p:nvSpPr>
        <p:spPr>
          <a:xfrm>
            <a:off x="3516120" y="3325320"/>
            <a:ext cx="235800" cy="235800"/>
          </a:xfrm>
          <a:prstGeom prst="rect">
            <a:avLst/>
          </a:prstGeom>
          <a:blipFill rotWithShape="0">
            <a:blip r:embed="rId9">
              <a:grayscl/>
            </a:blip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40f16"/>
                </a:solidFill>
                <a:latin typeface="Amazon Ember Medium"/>
              </a:rPr>
              <a:t> </a:t>
            </a:r>
            <a:endParaRPr b="0" lang="en-US" sz="1800" spc="-1" strike="noStrike">
              <a:solidFill>
                <a:srgbClr val="040f16"/>
              </a:solidFill>
              <a:latin typeface="Amazon Ember Medium"/>
            </a:endParaRPr>
          </a:p>
        </p:txBody>
      </p:sp>
      <p:pic>
        <p:nvPicPr>
          <p:cNvPr id="236" name="Google Shape;143;p 1" descr=""/>
          <p:cNvPicPr/>
          <p:nvPr/>
        </p:nvPicPr>
        <p:blipFill>
          <a:blip r:embed="rId10"/>
        </p:blipFill>
        <p:spPr>
          <a:xfrm>
            <a:off x="3489480" y="3622680"/>
            <a:ext cx="289080" cy="289080"/>
          </a:xfrm>
          <a:prstGeom prst="rect">
            <a:avLst/>
          </a:prstGeom>
          <a:ln w="0">
            <a:noFill/>
          </a:ln>
        </p:spPr>
      </p:pic>
      <p:pic>
        <p:nvPicPr>
          <p:cNvPr id="237" name="Google Shape;143;p 2" descr=""/>
          <p:cNvPicPr/>
          <p:nvPr/>
        </p:nvPicPr>
        <p:blipFill>
          <a:blip r:embed="rId11"/>
        </p:blipFill>
        <p:spPr>
          <a:xfrm>
            <a:off x="4929480" y="3622680"/>
            <a:ext cx="289080" cy="289080"/>
          </a:xfrm>
          <a:prstGeom prst="rect">
            <a:avLst/>
          </a:prstGeom>
          <a:ln w="0">
            <a:noFill/>
          </a:ln>
        </p:spPr>
      </p:pic>
      <p:sp>
        <p:nvSpPr>
          <p:cNvPr id="238" name="Google Shape;135;p 9"/>
          <p:cNvSpPr txBox="1"/>
          <p:nvPr/>
        </p:nvSpPr>
        <p:spPr>
          <a:xfrm>
            <a:off x="4956120" y="3325320"/>
            <a:ext cx="235800" cy="235800"/>
          </a:xfrm>
          <a:prstGeom prst="rect">
            <a:avLst/>
          </a:prstGeom>
          <a:blipFill rotWithShape="0">
            <a:blip r:embed="rId12">
              <a:grayscl/>
            </a:blip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40f16"/>
                </a:solidFill>
                <a:latin typeface="Amazon Ember Medium"/>
              </a:rPr>
              <a:t> </a:t>
            </a:r>
            <a:endParaRPr b="0" lang="en-US" sz="1800" spc="-1" strike="noStrike">
              <a:solidFill>
                <a:srgbClr val="040f16"/>
              </a:solidFill>
              <a:latin typeface="Amazon Ember Medium"/>
            </a:endParaRPr>
          </a:p>
        </p:txBody>
      </p:sp>
      <p:sp>
        <p:nvSpPr>
          <p:cNvPr id="239" name="Google Shape;135;p 10"/>
          <p:cNvSpPr txBox="1"/>
          <p:nvPr/>
        </p:nvSpPr>
        <p:spPr>
          <a:xfrm>
            <a:off x="3516120" y="2677320"/>
            <a:ext cx="235800" cy="235800"/>
          </a:xfrm>
          <a:prstGeom prst="rect">
            <a:avLst/>
          </a:prstGeom>
          <a:blipFill rotWithShape="0">
            <a:blip r:embed="rId13">
              <a:grayscl/>
            </a:blip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40f16"/>
                </a:solidFill>
                <a:latin typeface="Amazon Ember Medium"/>
              </a:rPr>
              <a:t> </a:t>
            </a:r>
            <a:endParaRPr b="0" lang="en-US" sz="1800" spc="-1" strike="noStrike">
              <a:solidFill>
                <a:srgbClr val="040f16"/>
              </a:solidFill>
              <a:latin typeface="Amazon Ember Medium"/>
            </a:endParaRPr>
          </a:p>
        </p:txBody>
      </p:sp>
      <p:sp>
        <p:nvSpPr>
          <p:cNvPr id="240" name="Google Shape;135;p 11"/>
          <p:cNvSpPr txBox="1"/>
          <p:nvPr/>
        </p:nvSpPr>
        <p:spPr>
          <a:xfrm>
            <a:off x="3516120" y="3001320"/>
            <a:ext cx="235800" cy="235800"/>
          </a:xfrm>
          <a:prstGeom prst="rect">
            <a:avLst/>
          </a:prstGeom>
          <a:blipFill rotWithShape="0">
            <a:blip r:embed="rId14">
              <a:grayscl/>
            </a:blip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40f16"/>
                </a:solidFill>
                <a:latin typeface="Amazon Ember Medium"/>
              </a:rPr>
              <a:t> </a:t>
            </a:r>
            <a:endParaRPr b="0" lang="en-US" sz="1800" spc="-1" strike="noStrike">
              <a:solidFill>
                <a:srgbClr val="040f16"/>
              </a:solidFill>
              <a:latin typeface="Amazon Ember Medium"/>
            </a:endParaRPr>
          </a:p>
        </p:txBody>
      </p:sp>
      <p:pic>
        <p:nvPicPr>
          <p:cNvPr id="241" name="Google Shape;144;p 2" descr=""/>
          <p:cNvPicPr/>
          <p:nvPr/>
        </p:nvPicPr>
        <p:blipFill>
          <a:blip r:embed="rId15"/>
        </p:blipFill>
        <p:spPr>
          <a:xfrm>
            <a:off x="7686720" y="2308680"/>
            <a:ext cx="295560" cy="295560"/>
          </a:xfrm>
          <a:prstGeom prst="rect">
            <a:avLst/>
          </a:prstGeom>
          <a:ln w="0">
            <a:noFill/>
          </a:ln>
        </p:spPr>
      </p:pic>
      <p:pic>
        <p:nvPicPr>
          <p:cNvPr id="242" name="Google Shape;144;p 3" descr=""/>
          <p:cNvPicPr/>
          <p:nvPr/>
        </p:nvPicPr>
        <p:blipFill>
          <a:blip r:embed="rId16"/>
        </p:blipFill>
        <p:spPr>
          <a:xfrm>
            <a:off x="7686720" y="2639880"/>
            <a:ext cx="295560" cy="295560"/>
          </a:xfrm>
          <a:prstGeom prst="rect">
            <a:avLst/>
          </a:prstGeom>
          <a:ln w="0">
            <a:noFill/>
          </a:ln>
        </p:spPr>
      </p:pic>
      <p:pic>
        <p:nvPicPr>
          <p:cNvPr id="243" name="Google Shape;144;p 4" descr=""/>
          <p:cNvPicPr/>
          <p:nvPr/>
        </p:nvPicPr>
        <p:blipFill>
          <a:blip r:embed="rId17"/>
        </p:blipFill>
        <p:spPr>
          <a:xfrm>
            <a:off x="7686720" y="2970720"/>
            <a:ext cx="295560" cy="295920"/>
          </a:xfrm>
          <a:prstGeom prst="rect">
            <a:avLst/>
          </a:prstGeom>
          <a:ln w="0">
            <a:noFill/>
          </a:ln>
        </p:spPr>
      </p:pic>
      <p:pic>
        <p:nvPicPr>
          <p:cNvPr id="244" name="Google Shape;144;p 5" descr=""/>
          <p:cNvPicPr/>
          <p:nvPr/>
        </p:nvPicPr>
        <p:blipFill>
          <a:blip r:embed="rId18"/>
        </p:blipFill>
        <p:spPr>
          <a:xfrm>
            <a:off x="7686720" y="3301920"/>
            <a:ext cx="295560" cy="295560"/>
          </a:xfrm>
          <a:prstGeom prst="rect">
            <a:avLst/>
          </a:prstGeom>
          <a:ln w="0">
            <a:noFill/>
          </a:ln>
        </p:spPr>
      </p:pic>
      <p:pic>
        <p:nvPicPr>
          <p:cNvPr id="245" name="Google Shape;144;p 6" descr=""/>
          <p:cNvPicPr/>
          <p:nvPr/>
        </p:nvPicPr>
        <p:blipFill>
          <a:blip r:embed="rId19"/>
        </p:blipFill>
        <p:spPr>
          <a:xfrm>
            <a:off x="7686720" y="3633120"/>
            <a:ext cx="295560" cy="295560"/>
          </a:xfrm>
          <a:prstGeom prst="rect">
            <a:avLst/>
          </a:prstGeom>
          <a:ln w="0">
            <a:noFill/>
          </a:ln>
        </p:spPr>
      </p:pic>
      <p:sp>
        <p:nvSpPr>
          <p:cNvPr id="246" name="Google Shape;96;p 3"/>
          <p:cNvSpPr/>
          <p:nvPr/>
        </p:nvSpPr>
        <p:spPr>
          <a:xfrm>
            <a:off x="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Google Shape;97;p 3"/>
          <p:cNvSpPr/>
          <p:nvPr/>
        </p:nvSpPr>
        <p:spPr>
          <a:xfrm>
            <a:off x="2101320" y="5062320"/>
            <a:ext cx="4940640" cy="81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Google Shape;98;p 3"/>
          <p:cNvSpPr/>
          <p:nvPr/>
        </p:nvSpPr>
        <p:spPr>
          <a:xfrm>
            <a:off x="714888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Google Shape;83;p 4"/>
          <p:cNvSpPr/>
          <p:nvPr/>
        </p:nvSpPr>
        <p:spPr>
          <a:xfrm>
            <a:off x="2101320" y="5062680"/>
            <a:ext cx="4940640" cy="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Google Shape;84;p 4"/>
          <p:cNvSpPr/>
          <p:nvPr/>
        </p:nvSpPr>
        <p:spPr>
          <a:xfrm>
            <a:off x="7148880" y="5082480"/>
            <a:ext cx="1994760" cy="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"/>
          <p:cNvSpPr txBox="1"/>
          <p:nvPr/>
        </p:nvSpPr>
        <p:spPr>
          <a:xfrm>
            <a:off x="2041920" y="681840"/>
            <a:ext cx="5060520" cy="46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fld id="{1D7F816B-96F7-4436-A638-23877F4CFA5B}" type="slidename">
              <a:rPr b="1" lang="en-US" sz="2600" spc="-1" strike="noStrike">
                <a:solidFill>
                  <a:srgbClr val="0b4f6c"/>
                </a:solidFill>
                <a:latin typeface="Amazon Ember Display Heavy"/>
              </a:rPr>
              <a:t>&lt;slide-name&gt;</a:t>
            </a:fld>
            <a:endParaRPr b="1" lang="en-US" sz="2600" spc="-1" strike="noStrike">
              <a:solidFill>
                <a:srgbClr val="0b4f6c"/>
              </a:solidFill>
              <a:latin typeface="Amazon Ember Display Heavy"/>
            </a:endParaRPr>
          </a:p>
        </p:txBody>
      </p:sp>
      <p:sp>
        <p:nvSpPr>
          <p:cNvPr id="252" name=""/>
          <p:cNvSpPr txBox="1"/>
          <p:nvPr/>
        </p:nvSpPr>
        <p:spPr>
          <a:xfrm>
            <a:off x="7772400" y="4526640"/>
            <a:ext cx="9144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Slide </a:t>
            </a:r>
            <a:fld id="{2AD3158B-2460-4AA0-9EA9-3557708D0F6B}" type="slidenum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&lt;number&gt;</a:t>
            </a:fld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 of </a:t>
            </a:r>
            <a:fld id="{F3325B7E-86C6-44C4-9FC1-E0FE1A9AD6A5}" type="slidecount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26</a:t>
            </a:fld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253" name=""/>
          <p:cNvSpPr txBox="1"/>
          <p:nvPr/>
        </p:nvSpPr>
        <p:spPr>
          <a:xfrm>
            <a:off x="3200400" y="4526640"/>
            <a:ext cx="2743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Inframote by DCC Project Group 6</a:t>
            </a:r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pic>
        <p:nvPicPr>
          <p:cNvPr id="254" name="Google Shape;144;p 1" descr=""/>
          <p:cNvPicPr/>
          <p:nvPr/>
        </p:nvPicPr>
        <p:blipFill>
          <a:blip r:embed="rId20"/>
        </p:blipFill>
        <p:spPr>
          <a:xfrm>
            <a:off x="6247080" y="3633480"/>
            <a:ext cx="295560" cy="2955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"/>
          <p:cNvSpPr txBox="1"/>
          <p:nvPr/>
        </p:nvSpPr>
        <p:spPr>
          <a:xfrm>
            <a:off x="455400" y="1426680"/>
            <a:ext cx="8217720" cy="549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40f16"/>
                </a:solidFill>
                <a:latin typeface="Amazon Ember Medium"/>
              </a:rPr>
              <a:t>Developing an IR remote Android app that addresses all of the issues listed below:</a:t>
            </a:r>
            <a:endParaRPr b="0" lang="en-US" sz="1800" spc="-1" strike="noStrike">
              <a:solidFill>
                <a:srgbClr val="040f16"/>
              </a:solidFill>
              <a:latin typeface="Amazon Ember Medium"/>
            </a:endParaRPr>
          </a:p>
        </p:txBody>
      </p:sp>
      <p:sp>
        <p:nvSpPr>
          <p:cNvPr id="256" name="Google Shape;96;p 4"/>
          <p:cNvSpPr/>
          <p:nvPr/>
        </p:nvSpPr>
        <p:spPr>
          <a:xfrm>
            <a:off x="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Google Shape;97;p 4"/>
          <p:cNvSpPr/>
          <p:nvPr/>
        </p:nvSpPr>
        <p:spPr>
          <a:xfrm>
            <a:off x="2101320" y="5062320"/>
            <a:ext cx="4940640" cy="81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Google Shape;98;p 4"/>
          <p:cNvSpPr/>
          <p:nvPr/>
        </p:nvSpPr>
        <p:spPr>
          <a:xfrm>
            <a:off x="714888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Google Shape;83;p 5"/>
          <p:cNvSpPr/>
          <p:nvPr/>
        </p:nvSpPr>
        <p:spPr>
          <a:xfrm>
            <a:off x="2101320" y="5062680"/>
            <a:ext cx="4940640" cy="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Google Shape;84;p 5"/>
          <p:cNvSpPr/>
          <p:nvPr/>
        </p:nvSpPr>
        <p:spPr>
          <a:xfrm>
            <a:off x="7148880" y="5082480"/>
            <a:ext cx="1994760" cy="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"/>
          <p:cNvSpPr txBox="1"/>
          <p:nvPr/>
        </p:nvSpPr>
        <p:spPr>
          <a:xfrm>
            <a:off x="2956320" y="681840"/>
            <a:ext cx="3231720" cy="46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fld id="{987EC0DD-FCD3-4EE0-97F7-7BF7B64B8F5A}" type="slidename">
              <a:rPr b="1" lang="en-US" sz="2600" spc="-1" strike="noStrike">
                <a:solidFill>
                  <a:srgbClr val="0b4f6c"/>
                </a:solidFill>
                <a:latin typeface="Amazon Ember Display Heavy"/>
              </a:rPr>
              <a:t>&lt;slide-name&gt;</a:t>
            </a:fld>
            <a:endParaRPr b="1" lang="en-US" sz="2600" spc="-1" strike="noStrike">
              <a:solidFill>
                <a:srgbClr val="0b4f6c"/>
              </a:solidFill>
              <a:latin typeface="Amazon Ember Display Heavy"/>
            </a:endParaRPr>
          </a:p>
        </p:txBody>
      </p:sp>
      <p:sp>
        <p:nvSpPr>
          <p:cNvPr id="262" name=""/>
          <p:cNvSpPr txBox="1"/>
          <p:nvPr/>
        </p:nvSpPr>
        <p:spPr>
          <a:xfrm>
            <a:off x="7772400" y="4526640"/>
            <a:ext cx="9144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Slide </a:t>
            </a:r>
            <a:fld id="{FD3366E0-260A-4E23-BDB6-A1CB72217DA3}" type="slidenum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&lt;number&gt;</a:t>
            </a:fld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 of </a:t>
            </a:r>
            <a:fld id="{24FCFF0D-3CDC-48DC-A8CD-4E07163E0990}" type="slidecount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26</a:t>
            </a:fld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263" name=""/>
          <p:cNvSpPr txBox="1"/>
          <p:nvPr/>
        </p:nvSpPr>
        <p:spPr>
          <a:xfrm>
            <a:off x="3200400" y="4526640"/>
            <a:ext cx="2743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Inframote by DCC Project Group 6</a:t>
            </a:r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grpSp>
        <p:nvGrpSpPr>
          <p:cNvPr id="264" name=""/>
          <p:cNvGrpSpPr/>
          <p:nvPr/>
        </p:nvGrpSpPr>
        <p:grpSpPr>
          <a:xfrm>
            <a:off x="491040" y="2334600"/>
            <a:ext cx="1670400" cy="1688040"/>
            <a:chOff x="491040" y="2334600"/>
            <a:chExt cx="1670400" cy="1688040"/>
          </a:xfrm>
        </p:grpSpPr>
        <p:grpSp>
          <p:nvGrpSpPr>
            <p:cNvPr id="265" name=""/>
            <p:cNvGrpSpPr/>
            <p:nvPr/>
          </p:nvGrpSpPr>
          <p:grpSpPr>
            <a:xfrm>
              <a:off x="523440" y="2334600"/>
              <a:ext cx="1605600" cy="684000"/>
              <a:chOff x="523440" y="2334600"/>
              <a:chExt cx="1605600" cy="684000"/>
            </a:xfrm>
          </p:grpSpPr>
          <p:pic>
            <p:nvPicPr>
              <p:cNvPr id="266" name="" descr=""/>
              <p:cNvPicPr/>
              <p:nvPr/>
            </p:nvPicPr>
            <p:blipFill>
              <a:blip r:embed="rId1"/>
            </p:blipFill>
            <p:spPr>
              <a:xfrm>
                <a:off x="523440" y="2334600"/>
                <a:ext cx="742320" cy="361080"/>
              </a:xfrm>
              <a:prstGeom prst="rect">
                <a:avLst/>
              </a:prstGeom>
              <a:ln w="18360">
                <a:noFill/>
              </a:ln>
            </p:spPr>
          </p:pic>
          <p:pic>
            <p:nvPicPr>
              <p:cNvPr id="267" name="" descr=""/>
              <p:cNvPicPr/>
              <p:nvPr/>
            </p:nvPicPr>
            <p:blipFill>
              <a:blip r:embed="rId2"/>
            </p:blipFill>
            <p:spPr>
              <a:xfrm>
                <a:off x="1387440" y="2428200"/>
                <a:ext cx="741240" cy="173880"/>
              </a:xfrm>
              <a:prstGeom prst="rect">
                <a:avLst/>
              </a:prstGeom>
              <a:ln w="18360">
                <a:noFill/>
              </a:ln>
            </p:spPr>
          </p:pic>
          <p:pic>
            <p:nvPicPr>
              <p:cNvPr id="268" name="" descr=""/>
              <p:cNvPicPr/>
              <p:nvPr/>
            </p:nvPicPr>
            <p:blipFill>
              <a:blip r:embed="rId3"/>
            </p:blipFill>
            <p:spPr>
              <a:xfrm>
                <a:off x="1387080" y="2766960"/>
                <a:ext cx="741960" cy="234000"/>
              </a:xfrm>
              <a:prstGeom prst="rect">
                <a:avLst/>
              </a:prstGeom>
              <a:ln w="18360">
                <a:noFill/>
              </a:ln>
            </p:spPr>
          </p:pic>
          <p:pic>
            <p:nvPicPr>
              <p:cNvPr id="269" name="" descr=""/>
              <p:cNvPicPr/>
              <p:nvPr/>
            </p:nvPicPr>
            <p:blipFill>
              <a:blip r:embed="rId4"/>
            </p:blipFill>
            <p:spPr>
              <a:xfrm>
                <a:off x="523440" y="2804400"/>
                <a:ext cx="742320" cy="214200"/>
              </a:xfrm>
              <a:prstGeom prst="rect">
                <a:avLst/>
              </a:prstGeom>
              <a:ln w="18360">
                <a:noFill/>
              </a:ln>
            </p:spPr>
          </p:pic>
        </p:grpSp>
        <p:sp>
          <p:nvSpPr>
            <p:cNvPr id="270" name=""/>
            <p:cNvSpPr txBox="1"/>
            <p:nvPr/>
          </p:nvSpPr>
          <p:spPr>
            <a:xfrm>
              <a:off x="491040" y="3199320"/>
              <a:ext cx="1670400" cy="82332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40f16"/>
                  </a:solidFill>
                  <a:latin typeface="Amazon Ember Medium"/>
                </a:rPr>
                <a:t>All local brands are supported</a:t>
              </a:r>
              <a:endParaRPr b="0" lang="en-US" sz="1800" spc="-1" strike="noStrike">
                <a:solidFill>
                  <a:srgbClr val="040f16"/>
                </a:solidFill>
                <a:latin typeface="Amazon Ember Medium"/>
              </a:endParaRPr>
            </a:p>
          </p:txBody>
        </p:sp>
      </p:grpSp>
      <p:grpSp>
        <p:nvGrpSpPr>
          <p:cNvPr id="271" name=""/>
          <p:cNvGrpSpPr/>
          <p:nvPr/>
        </p:nvGrpSpPr>
        <p:grpSpPr>
          <a:xfrm>
            <a:off x="2866680" y="2396160"/>
            <a:ext cx="1158480" cy="1564560"/>
            <a:chOff x="2866680" y="2396160"/>
            <a:chExt cx="1158480" cy="1564560"/>
          </a:xfrm>
        </p:grpSpPr>
        <p:pic>
          <p:nvPicPr>
            <p:cNvPr id="272" name="" descr=""/>
            <p:cNvPicPr/>
            <p:nvPr/>
          </p:nvPicPr>
          <p:blipFill>
            <a:blip r:embed="rId5"/>
          </p:blipFill>
          <p:spPr>
            <a:xfrm>
              <a:off x="3122640" y="2396160"/>
              <a:ext cx="646560" cy="544680"/>
            </a:xfrm>
            <a:prstGeom prst="rect">
              <a:avLst/>
            </a:prstGeom>
            <a:ln w="18360">
              <a:noFill/>
            </a:ln>
          </p:spPr>
        </p:pic>
        <p:sp>
          <p:nvSpPr>
            <p:cNvPr id="273" name=""/>
            <p:cNvSpPr txBox="1"/>
            <p:nvPr/>
          </p:nvSpPr>
          <p:spPr>
            <a:xfrm>
              <a:off x="2866680" y="3137400"/>
              <a:ext cx="1158480" cy="82332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40f16"/>
                  </a:solidFill>
                  <a:latin typeface="Amazon Ember Medium"/>
                </a:rPr>
                <a:t>External IR Sender is supported</a:t>
              </a:r>
              <a:endParaRPr b="0" lang="en-US" sz="1800" spc="-1" strike="noStrike">
                <a:solidFill>
                  <a:srgbClr val="040f16"/>
                </a:solidFill>
                <a:latin typeface="Amazon Ember Medium"/>
              </a:endParaRPr>
            </a:p>
          </p:txBody>
        </p:sp>
      </p:grpSp>
      <p:grpSp>
        <p:nvGrpSpPr>
          <p:cNvPr id="274" name=""/>
          <p:cNvGrpSpPr/>
          <p:nvPr/>
        </p:nvGrpSpPr>
        <p:grpSpPr>
          <a:xfrm>
            <a:off x="4828320" y="2062080"/>
            <a:ext cx="1475280" cy="2233080"/>
            <a:chOff x="4828320" y="2062080"/>
            <a:chExt cx="1475280" cy="2233080"/>
          </a:xfrm>
        </p:grpSpPr>
        <p:grpSp>
          <p:nvGrpSpPr>
            <p:cNvPr id="275" name=""/>
            <p:cNvGrpSpPr/>
            <p:nvPr/>
          </p:nvGrpSpPr>
          <p:grpSpPr>
            <a:xfrm>
              <a:off x="4946760" y="2062080"/>
              <a:ext cx="1045440" cy="1028160"/>
              <a:chOff x="4946760" y="2062080"/>
              <a:chExt cx="1045440" cy="1028160"/>
            </a:xfrm>
          </p:grpSpPr>
          <p:pic>
            <p:nvPicPr>
              <p:cNvPr id="276" name="" descr=""/>
              <p:cNvPicPr/>
              <p:nvPr/>
            </p:nvPicPr>
            <p:blipFill>
              <a:blip r:embed="rId6"/>
            </p:blipFill>
            <p:spPr>
              <a:xfrm>
                <a:off x="4946760" y="2355480"/>
                <a:ext cx="523800" cy="441360"/>
              </a:xfrm>
              <a:prstGeom prst="rect">
                <a:avLst/>
              </a:prstGeom>
              <a:ln w="18360">
                <a:noFill/>
              </a:ln>
            </p:spPr>
          </p:pic>
          <p:pic>
            <p:nvPicPr>
              <p:cNvPr id="277" name="" descr=""/>
              <p:cNvPicPr/>
              <p:nvPr/>
            </p:nvPicPr>
            <p:blipFill>
              <a:blip r:embed="rId7"/>
            </p:blipFill>
            <p:spPr>
              <a:xfrm>
                <a:off x="5523120" y="2062080"/>
                <a:ext cx="469080" cy="1028160"/>
              </a:xfrm>
              <a:prstGeom prst="rect">
                <a:avLst/>
              </a:prstGeom>
              <a:ln w="18360">
                <a:noFill/>
              </a:ln>
            </p:spPr>
          </p:pic>
        </p:grpSp>
        <p:sp>
          <p:nvSpPr>
            <p:cNvPr id="278" name=""/>
            <p:cNvSpPr txBox="1"/>
            <p:nvPr/>
          </p:nvSpPr>
          <p:spPr>
            <a:xfrm>
              <a:off x="4828320" y="3164040"/>
              <a:ext cx="1475280" cy="113112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40f16"/>
                  </a:solidFill>
                  <a:latin typeface="Amazon Ember Medium"/>
                </a:rPr>
                <a:t>Allows you to construct</a:t>
              </a:r>
              <a:endParaRPr b="0" lang="en-US" sz="1800" spc="-1" strike="noStrike">
                <a:solidFill>
                  <a:srgbClr val="040f16"/>
                </a:solidFill>
                <a:latin typeface="Amazon Ember Medium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40f16"/>
                  </a:solidFill>
                  <a:latin typeface="Amazon Ember Medium"/>
                </a:rPr>
                <a:t> </a:t>
              </a:r>
              <a:r>
                <a:rPr b="0" lang="en-US" sz="1800" spc="-1" strike="noStrike">
                  <a:solidFill>
                    <a:srgbClr val="040f16"/>
                  </a:solidFill>
                  <a:latin typeface="Amazon Ember Medium"/>
                </a:rPr>
                <a:t>personalized remote</a:t>
              </a:r>
              <a:endParaRPr b="0" lang="en-US" sz="1800" spc="-1" strike="noStrike">
                <a:solidFill>
                  <a:srgbClr val="040f16"/>
                </a:solidFill>
                <a:latin typeface="Amazon Ember Medium"/>
              </a:endParaRPr>
            </a:p>
          </p:txBody>
        </p:sp>
      </p:grpSp>
      <p:grpSp>
        <p:nvGrpSpPr>
          <p:cNvPr id="279" name=""/>
          <p:cNvGrpSpPr/>
          <p:nvPr/>
        </p:nvGrpSpPr>
        <p:grpSpPr>
          <a:xfrm>
            <a:off x="6684480" y="1974240"/>
            <a:ext cx="2002320" cy="2408400"/>
            <a:chOff x="6684480" y="1974240"/>
            <a:chExt cx="2002320" cy="2408400"/>
          </a:xfrm>
        </p:grpSpPr>
        <p:pic>
          <p:nvPicPr>
            <p:cNvPr id="280" name="" descr=""/>
            <p:cNvPicPr/>
            <p:nvPr/>
          </p:nvPicPr>
          <p:blipFill>
            <a:blip r:embed="rId8"/>
          </p:blipFill>
          <p:spPr>
            <a:xfrm>
              <a:off x="7165800" y="1974240"/>
              <a:ext cx="1040040" cy="736200"/>
            </a:xfrm>
            <a:prstGeom prst="rect">
              <a:avLst/>
            </a:prstGeom>
            <a:ln w="18360">
              <a:noFill/>
            </a:ln>
          </p:spPr>
        </p:pic>
        <p:sp>
          <p:nvSpPr>
            <p:cNvPr id="281" name=""/>
            <p:cNvSpPr txBox="1"/>
            <p:nvPr/>
          </p:nvSpPr>
          <p:spPr>
            <a:xfrm>
              <a:off x="6684480" y="2736360"/>
              <a:ext cx="2002320" cy="16462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40f16"/>
                  </a:solidFill>
                  <a:latin typeface="Amazon Ember Medium"/>
                </a:rPr>
                <a:t>Has the capacity to record infrared (IR) signals</a:t>
              </a:r>
              <a:endParaRPr b="0" lang="en-US" sz="1800" spc="-1" strike="noStrike">
                <a:solidFill>
                  <a:srgbClr val="040f16"/>
                </a:solidFill>
                <a:latin typeface="Amazon Ember Medium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40f16"/>
                  </a:solidFill>
                  <a:latin typeface="Amazon Ember Medium"/>
                </a:rPr>
                <a:t>(supported in phone with IR receiver)</a:t>
              </a:r>
              <a:endParaRPr b="0" lang="en-US" sz="1800" spc="-1" strike="noStrike">
                <a:solidFill>
                  <a:srgbClr val="040f16"/>
                </a:solidFill>
                <a:latin typeface="Amazon Ember Medium"/>
              </a:endParaRPr>
            </a:p>
          </p:txBody>
        </p:sp>
      </p:grpSp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96;p 6"/>
          <p:cNvSpPr/>
          <p:nvPr/>
        </p:nvSpPr>
        <p:spPr>
          <a:xfrm>
            <a:off x="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Google Shape;97;p 6"/>
          <p:cNvSpPr/>
          <p:nvPr/>
        </p:nvSpPr>
        <p:spPr>
          <a:xfrm>
            <a:off x="2101320" y="5062320"/>
            <a:ext cx="4940640" cy="81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Google Shape;98;p 6"/>
          <p:cNvSpPr/>
          <p:nvPr/>
        </p:nvSpPr>
        <p:spPr>
          <a:xfrm>
            <a:off x="7148880" y="5082120"/>
            <a:ext cx="1994760" cy="6156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Google Shape;83;p 7"/>
          <p:cNvSpPr/>
          <p:nvPr/>
        </p:nvSpPr>
        <p:spPr>
          <a:xfrm>
            <a:off x="2101320" y="5062680"/>
            <a:ext cx="4940640" cy="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Google Shape;84;p 7"/>
          <p:cNvSpPr/>
          <p:nvPr/>
        </p:nvSpPr>
        <p:spPr>
          <a:xfrm>
            <a:off x="7148880" y="5082480"/>
            <a:ext cx="1994760" cy="6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"/>
          <p:cNvSpPr txBox="1"/>
          <p:nvPr/>
        </p:nvSpPr>
        <p:spPr>
          <a:xfrm>
            <a:off x="2956320" y="681840"/>
            <a:ext cx="3231720" cy="46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fld id="{5087D1EF-409F-4214-89EA-98AF25BFCACE}" type="slidename">
              <a:rPr b="1" lang="en-US" sz="2600" spc="-1" strike="noStrike">
                <a:solidFill>
                  <a:srgbClr val="0b4f6c"/>
                </a:solidFill>
                <a:latin typeface="Amazon Ember Display Heavy"/>
              </a:rPr>
              <a:t>&lt;slide-name&gt;</a:t>
            </a:fld>
            <a:endParaRPr b="1" lang="en-US" sz="2600" spc="-1" strike="noStrike">
              <a:solidFill>
                <a:srgbClr val="0b4f6c"/>
              </a:solidFill>
              <a:latin typeface="Amazon Ember Display Heavy"/>
            </a:endParaRPr>
          </a:p>
        </p:txBody>
      </p:sp>
      <p:sp>
        <p:nvSpPr>
          <p:cNvPr id="288" name=""/>
          <p:cNvSpPr txBox="1"/>
          <p:nvPr/>
        </p:nvSpPr>
        <p:spPr>
          <a:xfrm>
            <a:off x="7772400" y="4526640"/>
            <a:ext cx="9144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Slide </a:t>
            </a:r>
            <a:fld id="{32B7CC4A-274F-48C6-B041-7BB3F36902BF}" type="slidenum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&lt;number&gt;</a:t>
            </a:fld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 of </a:t>
            </a:r>
            <a:fld id="{8D5A465B-8785-43C8-BA6E-5BF404202985}" type="slidecount"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26</a:t>
            </a:fld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sp>
        <p:nvSpPr>
          <p:cNvPr id="289" name=""/>
          <p:cNvSpPr txBox="1"/>
          <p:nvPr/>
        </p:nvSpPr>
        <p:spPr>
          <a:xfrm>
            <a:off x="3200400" y="4526640"/>
            <a:ext cx="2743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40f16"/>
                </a:solidFill>
                <a:latin typeface="Amazon Ember Cd RC"/>
              </a:rPr>
              <a:t>Inframote by DCC Project Group 6</a:t>
            </a:r>
            <a:endParaRPr b="1" lang="en-US" sz="1400" spc="-1" strike="noStrike">
              <a:solidFill>
                <a:srgbClr val="040f16"/>
              </a:solidFill>
              <a:latin typeface="Amazon Ember Cd RC"/>
            </a:endParaRPr>
          </a:p>
        </p:txBody>
      </p:sp>
      <p:grpSp>
        <p:nvGrpSpPr>
          <p:cNvPr id="290" name=""/>
          <p:cNvGrpSpPr/>
          <p:nvPr/>
        </p:nvGrpSpPr>
        <p:grpSpPr>
          <a:xfrm>
            <a:off x="480960" y="1456200"/>
            <a:ext cx="2169000" cy="1936440"/>
            <a:chOff x="480960" y="1456200"/>
            <a:chExt cx="2169000" cy="1936440"/>
          </a:xfrm>
        </p:grpSpPr>
        <p:pic>
          <p:nvPicPr>
            <p:cNvPr id="291" name="" descr=""/>
            <p:cNvPicPr/>
            <p:nvPr/>
          </p:nvPicPr>
          <p:blipFill>
            <a:blip r:embed="rId1"/>
          </p:blipFill>
          <p:spPr>
            <a:xfrm>
              <a:off x="728640" y="1456200"/>
              <a:ext cx="1673280" cy="1369800"/>
            </a:xfrm>
            <a:prstGeom prst="rect">
              <a:avLst/>
            </a:prstGeom>
            <a:ln w="18360">
              <a:noFill/>
            </a:ln>
          </p:spPr>
        </p:pic>
        <p:sp>
          <p:nvSpPr>
            <p:cNvPr id="292" name=""/>
            <p:cNvSpPr txBox="1"/>
            <p:nvPr/>
          </p:nvSpPr>
          <p:spPr>
            <a:xfrm>
              <a:off x="480960" y="3117960"/>
              <a:ext cx="2169000" cy="274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40f16"/>
                  </a:solidFill>
                  <a:latin typeface="Amazon Ember Medium"/>
                </a:rPr>
                <a:t>Premium users get an ad-free experience.</a:t>
              </a:r>
              <a:endParaRPr b="0" lang="en-US" sz="1800" spc="-1" strike="noStrike">
                <a:solidFill>
                  <a:srgbClr val="040f16"/>
                </a:solidFill>
                <a:latin typeface="Amazon Ember Medium"/>
              </a:endParaRPr>
            </a:p>
          </p:txBody>
        </p:sp>
      </p:grpSp>
      <p:grpSp>
        <p:nvGrpSpPr>
          <p:cNvPr id="293" name=""/>
          <p:cNvGrpSpPr/>
          <p:nvPr/>
        </p:nvGrpSpPr>
        <p:grpSpPr>
          <a:xfrm>
            <a:off x="3633480" y="1456200"/>
            <a:ext cx="2167200" cy="1890360"/>
            <a:chOff x="3633480" y="1456200"/>
            <a:chExt cx="2167200" cy="1890360"/>
          </a:xfrm>
        </p:grpSpPr>
        <p:pic>
          <p:nvPicPr>
            <p:cNvPr id="294" name="" descr=""/>
            <p:cNvPicPr/>
            <p:nvPr/>
          </p:nvPicPr>
          <p:blipFill>
            <a:blip r:embed="rId2"/>
          </p:blipFill>
          <p:spPr>
            <a:xfrm>
              <a:off x="3953520" y="1456200"/>
              <a:ext cx="1527120" cy="1371600"/>
            </a:xfrm>
            <a:prstGeom prst="rect">
              <a:avLst/>
            </a:prstGeom>
            <a:ln w="18360">
              <a:noFill/>
            </a:ln>
          </p:spPr>
        </p:pic>
        <p:sp>
          <p:nvSpPr>
            <p:cNvPr id="295" name=""/>
            <p:cNvSpPr txBox="1"/>
            <p:nvPr/>
          </p:nvSpPr>
          <p:spPr>
            <a:xfrm>
              <a:off x="3633480" y="3117960"/>
              <a:ext cx="2167200" cy="22860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40f16"/>
                  </a:solidFill>
                  <a:latin typeface="Amazon Ember Medium"/>
                </a:rPr>
                <a:t>Remote contributors get an ad-free experience.</a:t>
              </a:r>
              <a:endParaRPr b="0" lang="en-US" sz="1800" spc="-1" strike="noStrike">
                <a:solidFill>
                  <a:srgbClr val="040f16"/>
                </a:solidFill>
                <a:latin typeface="Amazon Ember Medium"/>
              </a:endParaRPr>
            </a:p>
          </p:txBody>
        </p:sp>
      </p:grpSp>
      <p:grpSp>
        <p:nvGrpSpPr>
          <p:cNvPr id="296" name=""/>
          <p:cNvGrpSpPr/>
          <p:nvPr/>
        </p:nvGrpSpPr>
        <p:grpSpPr>
          <a:xfrm>
            <a:off x="7065360" y="1456200"/>
            <a:ext cx="1606680" cy="2485080"/>
            <a:chOff x="7065360" y="1456200"/>
            <a:chExt cx="1606680" cy="2485080"/>
          </a:xfrm>
        </p:grpSpPr>
        <p:pic>
          <p:nvPicPr>
            <p:cNvPr id="297" name="" descr=""/>
            <p:cNvPicPr/>
            <p:nvPr/>
          </p:nvPicPr>
          <p:blipFill>
            <a:blip r:embed="rId3"/>
          </p:blipFill>
          <p:spPr>
            <a:xfrm>
              <a:off x="7319880" y="1456200"/>
              <a:ext cx="1097280" cy="1371600"/>
            </a:xfrm>
            <a:prstGeom prst="rect">
              <a:avLst/>
            </a:prstGeom>
            <a:ln w="18360">
              <a:noFill/>
            </a:ln>
          </p:spPr>
        </p:pic>
        <p:sp>
          <p:nvSpPr>
            <p:cNvPr id="298" name=""/>
            <p:cNvSpPr txBox="1"/>
            <p:nvPr/>
          </p:nvSpPr>
          <p:spPr>
            <a:xfrm>
              <a:off x="7065360" y="3117960"/>
              <a:ext cx="1606680" cy="82332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040f16"/>
                  </a:solidFill>
                  <a:latin typeface="Amazon Ember Medium"/>
                </a:rPr>
                <a:t>Other users are required to see Google Ads.</a:t>
              </a:r>
              <a:endParaRPr b="0" lang="en-US" sz="1800" spc="-1" strike="noStrike">
                <a:solidFill>
                  <a:srgbClr val="040f16"/>
                </a:solidFill>
                <a:latin typeface="Amazon Ember Medium"/>
              </a:endParaRPr>
            </a:p>
          </p:txBody>
        </p:sp>
      </p:grpSp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96;p 15"/>
          <p:cNvSpPr/>
          <p:nvPr/>
        </p:nvSpPr>
        <p:spPr>
          <a:xfrm flipH="1" rot="16200000">
            <a:off x="-515160" y="560160"/>
            <a:ext cx="1112760" cy="3420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Google Shape;97;p 15"/>
          <p:cNvSpPr/>
          <p:nvPr/>
        </p:nvSpPr>
        <p:spPr>
          <a:xfrm flipH="1" rot="16200000">
            <a:off x="-1339560" y="2548800"/>
            <a:ext cx="2756520" cy="45360"/>
          </a:xfrm>
          <a:prstGeom prst="rect">
            <a:avLst/>
          </a:prstGeom>
          <a:solidFill>
            <a:srgbClr val="0b4f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Google Shape;98;p 15"/>
          <p:cNvSpPr/>
          <p:nvPr/>
        </p:nvSpPr>
        <p:spPr>
          <a:xfrm flipH="1" rot="16200000">
            <a:off x="-515160" y="4549320"/>
            <a:ext cx="1112760" cy="34200"/>
          </a:xfrm>
          <a:prstGeom prst="rect">
            <a:avLst/>
          </a:prstGeom>
          <a:solidFill>
            <a:srgbClr val="01ba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Google Shape;83;p 16"/>
          <p:cNvSpPr/>
          <p:nvPr/>
        </p:nvSpPr>
        <p:spPr>
          <a:xfrm flipH="1" rot="16200000">
            <a:off x="-894600" y="2048400"/>
            <a:ext cx="1783080" cy="7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Google Shape;84;p 16"/>
          <p:cNvSpPr/>
          <p:nvPr/>
        </p:nvSpPr>
        <p:spPr>
          <a:xfrm flipH="1" rot="16200000">
            <a:off x="-515160" y="4549320"/>
            <a:ext cx="1112760" cy="3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4" name=""/>
          <p:cNvGrpSpPr/>
          <p:nvPr/>
        </p:nvGrpSpPr>
        <p:grpSpPr>
          <a:xfrm>
            <a:off x="457200" y="1341720"/>
            <a:ext cx="2855160" cy="2460600"/>
            <a:chOff x="457200" y="1341720"/>
            <a:chExt cx="2855160" cy="2460600"/>
          </a:xfrm>
        </p:grpSpPr>
        <p:sp>
          <p:nvSpPr>
            <p:cNvPr id="305" name=""/>
            <p:cNvSpPr txBox="1"/>
            <p:nvPr/>
          </p:nvSpPr>
          <p:spPr>
            <a:xfrm>
              <a:off x="457200" y="1341720"/>
              <a:ext cx="2855160" cy="4618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pPr algn="ctr">
                <a:buNone/>
                <a:tabLst>
                  <a:tab algn="l" pos="0"/>
                </a:tabLst>
              </a:pPr>
              <a:fld id="{6F1EAE4B-9E7E-456E-82F3-2B114F8880D4}" type="slidename">
                <a:rPr b="1" lang="en-US" sz="2600" spc="-1" strike="noStrike">
                  <a:solidFill>
                    <a:srgbClr val="0b4f6c"/>
                  </a:solidFill>
                  <a:latin typeface="Amazon Ember Display Heavy"/>
                </a:rPr>
                <a:t>&lt;slide-name&gt;</a:t>
              </a:fld>
              <a:endParaRPr b="1" lang="en-US" sz="2600" spc="-1" strike="noStrike">
                <a:solidFill>
                  <a:srgbClr val="0b4f6c"/>
                </a:solidFill>
                <a:latin typeface="Amazon Ember Display Heavy"/>
              </a:endParaRPr>
            </a:p>
          </p:txBody>
        </p:sp>
        <p:sp>
          <p:nvSpPr>
            <p:cNvPr id="306" name=""/>
            <p:cNvSpPr txBox="1"/>
            <p:nvPr/>
          </p:nvSpPr>
          <p:spPr>
            <a:xfrm>
              <a:off x="457200" y="3527640"/>
              <a:ext cx="1115640" cy="274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r>
                <a:rPr b="1" lang="en-US" sz="1400" spc="-1" strike="noStrike">
                  <a:solidFill>
                    <a:srgbClr val="040f16"/>
                  </a:solidFill>
                  <a:latin typeface="Amazon Ember Cd RC"/>
                </a:rPr>
                <a:t>Slide </a:t>
              </a:r>
              <a:fld id="{0BBC6A25-309D-4F23-9CFF-BF11FCC11A8E}" type="slidenum">
                <a:rPr b="1" lang="en-US" sz="1400" spc="-1" strike="noStrike">
                  <a:solidFill>
                    <a:srgbClr val="040f16"/>
                  </a:solidFill>
                  <a:latin typeface="Amazon Ember Cd RC"/>
                </a:rPr>
                <a:t>&lt;number&gt;</a:t>
              </a:fld>
              <a:r>
                <a:rPr b="1" lang="en-US" sz="1400" spc="-1" strike="noStrike">
                  <a:solidFill>
                    <a:srgbClr val="040f16"/>
                  </a:solidFill>
                  <a:latin typeface="Amazon Ember Cd RC"/>
                </a:rPr>
                <a:t> of </a:t>
              </a:r>
              <a:fld id="{ECFDA028-A719-4AEA-9E71-30116248C250}" type="slidecount">
                <a:rPr b="1" lang="en-US" sz="1400" spc="-1" strike="noStrike">
                  <a:solidFill>
                    <a:srgbClr val="040f16"/>
                  </a:solidFill>
                  <a:latin typeface="Amazon Ember Cd RC"/>
                </a:rPr>
                <a:t>26</a:t>
              </a:fld>
              <a:endParaRPr b="1" lang="en-US" sz="1400" spc="-1" strike="noStrike">
                <a:solidFill>
                  <a:srgbClr val="040f16"/>
                </a:solidFill>
                <a:latin typeface="Amazon Ember Cd RC"/>
              </a:endParaRPr>
            </a:p>
          </p:txBody>
        </p:sp>
        <p:sp>
          <p:nvSpPr>
            <p:cNvPr id="307" name=""/>
            <p:cNvSpPr txBox="1"/>
            <p:nvPr/>
          </p:nvSpPr>
          <p:spPr>
            <a:xfrm>
              <a:off x="457200" y="3203640"/>
              <a:ext cx="2743200" cy="274680"/>
            </a:xfrm>
            <a:prstGeom prst="rect">
              <a:avLst/>
            </a:prstGeom>
            <a:noFill/>
            <a:ln w="0">
              <a:noFill/>
            </a:ln>
          </p:spPr>
          <p:txBody>
            <a:bodyPr lIns="0" rIns="0" tIns="0" bIns="0" anchor="t">
              <a:noAutofit/>
            </a:bodyPr>
            <a:p>
              <a:r>
                <a:rPr b="1" lang="en-US" sz="1400" spc="-1" strike="noStrike">
                  <a:solidFill>
                    <a:srgbClr val="01baef"/>
                  </a:solidFill>
                  <a:latin typeface="Amazon Ember Cd RC"/>
                </a:rPr>
                <a:t>Inframote by DCC Project Group 6</a:t>
              </a:r>
              <a:endParaRPr b="1" lang="en-US" sz="1400" spc="-1" strike="noStrike">
                <a:solidFill>
                  <a:srgbClr val="040f16"/>
                </a:solidFill>
                <a:latin typeface="Amazon Ember Cd RC"/>
              </a:endParaRPr>
            </a:p>
          </p:txBody>
        </p:sp>
      </p:grpSp>
      <p:pic>
        <p:nvPicPr>
          <p:cNvPr id="308" name="" descr=""/>
          <p:cNvPicPr/>
          <p:nvPr/>
        </p:nvPicPr>
        <p:blipFill>
          <a:blip r:embed="rId1"/>
        </p:blipFill>
        <p:spPr>
          <a:xfrm>
            <a:off x="3998520" y="75960"/>
            <a:ext cx="4118400" cy="4992120"/>
          </a:xfrm>
          <a:prstGeom prst="rect">
            <a:avLst/>
          </a:prstGeom>
          <a:ln w="18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Inframote by DCC Project Team 6</a:t>
            </a: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1018</TotalTime>
  <Application>LibreOffice/7.3.4.2$Windows_X86_64 LibreOffice_project/728fec16bd5f605073805c3c9e7c4212a0120dc5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2022-05-13T13:57:30Z</dcterms:modified>
  <cp:revision>185</cp:revision>
  <dc:subject/>
  <dc:title/>
</cp:coreProperties>
</file>